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notesSlides/notesSlide1.xml" ContentType="application/vnd.openxmlformats-officedocument.presentationml.notesSlide+xml"/>
  <Override PartName="/ppt/ink/ink70.xml" ContentType="application/inkml+xml"/>
  <Override PartName="/ppt/notesSlides/notesSlide2.xml" ContentType="application/vnd.openxmlformats-officedocument.presentationml.notesSlide+xml"/>
  <Override PartName="/ppt/ink/ink7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95" r:id="rId3"/>
    <p:sldId id="296" r:id="rId4"/>
    <p:sldId id="278" r:id="rId5"/>
    <p:sldId id="286" r:id="rId6"/>
    <p:sldId id="291" r:id="rId7"/>
    <p:sldId id="269" r:id="rId8"/>
    <p:sldId id="288" r:id="rId9"/>
    <p:sldId id="292" r:id="rId10"/>
    <p:sldId id="274" r:id="rId11"/>
    <p:sldId id="279" r:id="rId12"/>
    <p:sldId id="275" r:id="rId13"/>
    <p:sldId id="267" r:id="rId14"/>
    <p:sldId id="280" r:id="rId15"/>
    <p:sldId id="281" r:id="rId16"/>
    <p:sldId id="290" r:id="rId17"/>
    <p:sldId id="297" r:id="rId18"/>
    <p:sldId id="283" r:id="rId19"/>
    <p:sldId id="282" r:id="rId20"/>
    <p:sldId id="263" r:id="rId21"/>
    <p:sldId id="264" r:id="rId22"/>
    <p:sldId id="265" r:id="rId23"/>
    <p:sldId id="266" r:id="rId24"/>
    <p:sldId id="285" r:id="rId25"/>
    <p:sldId id="287" r:id="rId26"/>
    <p:sldId id="284" r:id="rId27"/>
    <p:sldId id="294" r:id="rId28"/>
    <p:sldId id="276" r:id="rId29"/>
    <p:sldId id="27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EDF92B-019F-D64C-829C-0CF50515FF71}" v="127" dt="2024-02-26T02:58:22.314"/>
    <p1510:client id="{14006AE1-6F29-CB6B-AF8F-48264856F7F5}" v="47" dt="2024-02-26T04:04:41.072"/>
    <p1510:client id="{270B2382-2C96-5B68-0AFC-3A0692D35C95}" v="350" dt="2024-02-26T04:01:46.707"/>
    <p1510:client id="{27F41FC3-5F70-50A2-70F4-3E554B29C832}" v="277" dt="2024-02-26T06:39:37.431"/>
    <p1510:client id="{2ABA2B6D-5BFB-DB6F-3BA6-D3E279A4C9C5}" v="104" dt="2024-02-24T22:39:35.895"/>
    <p1510:client id="{2E03D216-15A6-1C70-13F0-80AB3CC7D122}" v="1510" dt="2024-02-26T07:41:17.363"/>
    <p1510:client id="{60C1691A-CA30-18B6-6454-9A92DFB792AE}" v="420" dt="2024-02-26T02:29:48.736"/>
    <p1510:client id="{63BDABB2-C2E7-16E7-B12F-DF32EE60A424}" v="58" dt="2024-02-26T08:15:28.023"/>
    <p1510:client id="{75F73FBC-4DD6-084F-DF21-3C2D2EB2F445}" v="46" dt="2024-02-26T07:59:02.442"/>
    <p1510:client id="{87A12DBB-5914-3E70-2B34-56342FB1598D}" v="44" dt="2024-02-26T14:22:13.639"/>
    <p1510:client id="{89503D22-3EDE-2002-FB18-BC4B1173CE49}" v="1597" dt="2024-02-26T06:10:20.622"/>
    <p1510:client id="{99154273-6F1F-2B6C-9352-F150242AAF08}" v="274" dt="2024-02-26T07:15:26.672"/>
    <p1510:client id="{9E148BE4-0C73-B6D9-8CCA-CD07AFE757FC}" v="65" dt="2024-02-26T06:36:51.505"/>
    <p1510:client id="{BADA0BC1-F42F-74F3-D338-33E55A56A1FE}" v="410" dt="2024-02-25T07:14:32.217"/>
    <p1510:client id="{F56FA0D0-1EF6-E254-035F-23FAFAC88830}" v="336" dt="2024-02-26T04:53:17.2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anush Akula" userId="S::akula.d@northeastern.edu::3b74f639-77ac-41d5-a1c6-22dd34302fc6" providerId="AD" clId="Web-{BADA0BC1-F42F-74F3-D338-33E55A56A1FE}"/>
    <pc:docChg chg="addSld delSld modSld">
      <pc:chgData name="Dhanush Akula" userId="S::akula.d@northeastern.edu::3b74f639-77ac-41d5-a1c6-22dd34302fc6" providerId="AD" clId="Web-{BADA0BC1-F42F-74F3-D338-33E55A56A1FE}" dt="2024-02-25T07:14:32.217" v="401"/>
      <pc:docMkLst>
        <pc:docMk/>
      </pc:docMkLst>
      <pc:sldChg chg="modSp del">
        <pc:chgData name="Dhanush Akula" userId="S::akula.d@northeastern.edu::3b74f639-77ac-41d5-a1c6-22dd34302fc6" providerId="AD" clId="Web-{BADA0BC1-F42F-74F3-D338-33E55A56A1FE}" dt="2024-02-25T06:59:27.326" v="56"/>
        <pc:sldMkLst>
          <pc:docMk/>
          <pc:sldMk cId="1969874543" sldId="258"/>
        </pc:sldMkLst>
        <pc:spChg chg="mod">
          <ac:chgData name="Dhanush Akula" userId="S::akula.d@northeastern.edu::3b74f639-77ac-41d5-a1c6-22dd34302fc6" providerId="AD" clId="Web-{BADA0BC1-F42F-74F3-D338-33E55A56A1FE}" dt="2024-02-25T06:59:10.825" v="54" actId="20577"/>
          <ac:spMkLst>
            <pc:docMk/>
            <pc:sldMk cId="1969874543" sldId="258"/>
            <ac:spMk id="8" creationId="{E3180854-4C8C-E1AA-37E3-D0413272EAD8}"/>
          </ac:spMkLst>
        </pc:spChg>
      </pc:sldChg>
      <pc:sldChg chg="delSp modSp add replId">
        <pc:chgData name="Dhanush Akula" userId="S::akula.d@northeastern.edu::3b74f639-77ac-41d5-a1c6-22dd34302fc6" providerId="AD" clId="Web-{BADA0BC1-F42F-74F3-D338-33E55A56A1FE}" dt="2024-02-25T07:09:26.145" v="327" actId="20577"/>
        <pc:sldMkLst>
          <pc:docMk/>
          <pc:sldMk cId="4213886477" sldId="259"/>
        </pc:sldMkLst>
        <pc:spChg chg="mod">
          <ac:chgData name="Dhanush Akula" userId="S::akula.d@northeastern.edu::3b74f639-77ac-41d5-a1c6-22dd34302fc6" providerId="AD" clId="Web-{BADA0BC1-F42F-74F3-D338-33E55A56A1FE}" dt="2024-02-25T07:09:26.145" v="327" actId="20577"/>
          <ac:spMkLst>
            <pc:docMk/>
            <pc:sldMk cId="4213886477" sldId="259"/>
            <ac:spMk id="2" creationId="{2E3BF9B6-1EE5-6649-BBE1-09FBF3B0D9CF}"/>
          </ac:spMkLst>
        </pc:spChg>
        <pc:spChg chg="mod">
          <ac:chgData name="Dhanush Akula" userId="S::akula.d@northeastern.edu::3b74f639-77ac-41d5-a1c6-22dd34302fc6" providerId="AD" clId="Web-{BADA0BC1-F42F-74F3-D338-33E55A56A1FE}" dt="2024-02-25T07:09:01.020" v="325" actId="20577"/>
          <ac:spMkLst>
            <pc:docMk/>
            <pc:sldMk cId="4213886477" sldId="259"/>
            <ac:spMk id="3" creationId="{4D9A04E4-EAE1-CC38-F4ED-E1342EC86947}"/>
          </ac:spMkLst>
        </pc:spChg>
        <pc:spChg chg="del">
          <ac:chgData name="Dhanush Akula" userId="S::akula.d@northeastern.edu::3b74f639-77ac-41d5-a1c6-22dd34302fc6" providerId="AD" clId="Web-{BADA0BC1-F42F-74F3-D338-33E55A56A1FE}" dt="2024-02-25T06:59:44.779" v="62"/>
          <ac:spMkLst>
            <pc:docMk/>
            <pc:sldMk cId="4213886477" sldId="259"/>
            <ac:spMk id="5" creationId="{5589479C-B7AA-977A-0B84-D51A455F2C73}"/>
          </ac:spMkLst>
        </pc:spChg>
        <pc:spChg chg="del">
          <ac:chgData name="Dhanush Akula" userId="S::akula.d@northeastern.edu::3b74f639-77ac-41d5-a1c6-22dd34302fc6" providerId="AD" clId="Web-{BADA0BC1-F42F-74F3-D338-33E55A56A1FE}" dt="2024-02-25T06:59:49.623" v="63"/>
          <ac:spMkLst>
            <pc:docMk/>
            <pc:sldMk cId="4213886477" sldId="259"/>
            <ac:spMk id="7" creationId="{471F892F-7687-F9B9-6D3A-B02AA4261E8D}"/>
          </ac:spMkLst>
        </pc:spChg>
      </pc:sldChg>
      <pc:sldChg chg="modSp new">
        <pc:chgData name="Dhanush Akula" userId="S::akula.d@northeastern.edu::3b74f639-77ac-41d5-a1c6-22dd34302fc6" providerId="AD" clId="Web-{BADA0BC1-F42F-74F3-D338-33E55A56A1FE}" dt="2024-02-25T07:12:04.572" v="358" actId="20577"/>
        <pc:sldMkLst>
          <pc:docMk/>
          <pc:sldMk cId="2422305517" sldId="260"/>
        </pc:sldMkLst>
        <pc:spChg chg="mod">
          <ac:chgData name="Dhanush Akula" userId="S::akula.d@northeastern.edu::3b74f639-77ac-41d5-a1c6-22dd34302fc6" providerId="AD" clId="Web-{BADA0BC1-F42F-74F3-D338-33E55A56A1FE}" dt="2024-02-25T07:03:23.899" v="111" actId="20577"/>
          <ac:spMkLst>
            <pc:docMk/>
            <pc:sldMk cId="2422305517" sldId="260"/>
            <ac:spMk id="2" creationId="{57601F2A-428C-92F4-9658-6E21B64682EE}"/>
          </ac:spMkLst>
        </pc:spChg>
        <pc:spChg chg="mod">
          <ac:chgData name="Dhanush Akula" userId="S::akula.d@northeastern.edu::3b74f639-77ac-41d5-a1c6-22dd34302fc6" providerId="AD" clId="Web-{BADA0BC1-F42F-74F3-D338-33E55A56A1FE}" dt="2024-02-25T07:12:04.572" v="358" actId="20577"/>
          <ac:spMkLst>
            <pc:docMk/>
            <pc:sldMk cId="2422305517" sldId="260"/>
            <ac:spMk id="3" creationId="{C33E199B-AC3E-3B68-FA3C-9454E865CDF6}"/>
          </ac:spMkLst>
        </pc:spChg>
      </pc:sldChg>
      <pc:sldChg chg="modSp new">
        <pc:chgData name="Dhanush Akula" userId="S::akula.d@northeastern.edu::3b74f639-77ac-41d5-a1c6-22dd34302fc6" providerId="AD" clId="Web-{BADA0BC1-F42F-74F3-D338-33E55A56A1FE}" dt="2024-02-25T07:14:03.810" v="397" actId="20577"/>
        <pc:sldMkLst>
          <pc:docMk/>
          <pc:sldMk cId="1639732445" sldId="261"/>
        </pc:sldMkLst>
        <pc:spChg chg="mod">
          <ac:chgData name="Dhanush Akula" userId="S::akula.d@northeastern.edu::3b74f639-77ac-41d5-a1c6-22dd34302fc6" providerId="AD" clId="Web-{BADA0BC1-F42F-74F3-D338-33E55A56A1FE}" dt="2024-02-25T07:12:09.057" v="363" actId="20577"/>
          <ac:spMkLst>
            <pc:docMk/>
            <pc:sldMk cId="1639732445" sldId="261"/>
            <ac:spMk id="2" creationId="{44C260E2-C707-4A1A-2DB6-904238C4ABAB}"/>
          </ac:spMkLst>
        </pc:spChg>
        <pc:spChg chg="mod">
          <ac:chgData name="Dhanush Akula" userId="S::akula.d@northeastern.edu::3b74f639-77ac-41d5-a1c6-22dd34302fc6" providerId="AD" clId="Web-{BADA0BC1-F42F-74F3-D338-33E55A56A1FE}" dt="2024-02-25T07:14:03.810" v="397" actId="20577"/>
          <ac:spMkLst>
            <pc:docMk/>
            <pc:sldMk cId="1639732445" sldId="261"/>
            <ac:spMk id="3" creationId="{0178FED8-6C9F-4AEA-EB8B-B7E410B1C5D5}"/>
          </ac:spMkLst>
        </pc:spChg>
      </pc:sldChg>
      <pc:sldChg chg="modSp new">
        <pc:chgData name="Dhanush Akula" userId="S::akula.d@northeastern.edu::3b74f639-77ac-41d5-a1c6-22dd34302fc6" providerId="AD" clId="Web-{BADA0BC1-F42F-74F3-D338-33E55A56A1FE}" dt="2024-02-25T07:14:25.826" v="400" actId="20577"/>
        <pc:sldMkLst>
          <pc:docMk/>
          <pc:sldMk cId="2084650664" sldId="262"/>
        </pc:sldMkLst>
        <pc:spChg chg="mod">
          <ac:chgData name="Dhanush Akula" userId="S::akula.d@northeastern.edu::3b74f639-77ac-41d5-a1c6-22dd34302fc6" providerId="AD" clId="Web-{BADA0BC1-F42F-74F3-D338-33E55A56A1FE}" dt="2024-02-25T07:14:25.826" v="400" actId="20577"/>
          <ac:spMkLst>
            <pc:docMk/>
            <pc:sldMk cId="2084650664" sldId="262"/>
            <ac:spMk id="2" creationId="{16B0F627-DD30-EBEB-506C-DA848431BF90}"/>
          </ac:spMkLst>
        </pc:spChg>
      </pc:sldChg>
      <pc:sldChg chg="new">
        <pc:chgData name="Dhanush Akula" userId="S::akula.d@northeastern.edu::3b74f639-77ac-41d5-a1c6-22dd34302fc6" providerId="AD" clId="Web-{BADA0BC1-F42F-74F3-D338-33E55A56A1FE}" dt="2024-02-25T07:14:32.217" v="401"/>
        <pc:sldMkLst>
          <pc:docMk/>
          <pc:sldMk cId="4003731316" sldId="263"/>
        </pc:sldMkLst>
      </pc:sldChg>
    </pc:docChg>
  </pc:docChgLst>
  <pc:docChgLst>
    <pc:chgData name="Prudhvi Vuda" userId="S::vuda.p@northeastern.edu::49f2c9df-5876-49b3-a1a3-36ac6d8c2160" providerId="AD" clId="Web-{87A12DBB-5914-3E70-2B34-56342FB1598D}"/>
    <pc:docChg chg="modSld sldOrd">
      <pc:chgData name="Prudhvi Vuda" userId="S::vuda.p@northeastern.edu::49f2c9df-5876-49b3-a1a3-36ac6d8c2160" providerId="AD" clId="Web-{87A12DBB-5914-3E70-2B34-56342FB1598D}" dt="2024-02-26T14:22:13.639" v="38"/>
      <pc:docMkLst>
        <pc:docMk/>
      </pc:docMkLst>
      <pc:sldChg chg="modSp">
        <pc:chgData name="Prudhvi Vuda" userId="S::vuda.p@northeastern.edu::49f2c9df-5876-49b3-a1a3-36ac6d8c2160" providerId="AD" clId="Web-{87A12DBB-5914-3E70-2B34-56342FB1598D}" dt="2024-02-26T14:04:45.743" v="18" actId="20577"/>
        <pc:sldMkLst>
          <pc:docMk/>
          <pc:sldMk cId="646335905" sldId="275"/>
        </pc:sldMkLst>
        <pc:spChg chg="mod">
          <ac:chgData name="Prudhvi Vuda" userId="S::vuda.p@northeastern.edu::49f2c9df-5876-49b3-a1a3-36ac6d8c2160" providerId="AD" clId="Web-{87A12DBB-5914-3E70-2B34-56342FB1598D}" dt="2024-02-26T14:04:45.743" v="18" actId="20577"/>
          <ac:spMkLst>
            <pc:docMk/>
            <pc:sldMk cId="646335905" sldId="275"/>
            <ac:spMk id="3" creationId="{A4CFAC32-1BEF-6694-25CD-918284BFDB90}"/>
          </ac:spMkLst>
        </pc:spChg>
      </pc:sldChg>
      <pc:sldChg chg="modSp">
        <pc:chgData name="Prudhvi Vuda" userId="S::vuda.p@northeastern.edu::49f2c9df-5876-49b3-a1a3-36ac6d8c2160" providerId="AD" clId="Web-{87A12DBB-5914-3E70-2B34-56342FB1598D}" dt="2024-02-26T14:08:17.944" v="24" actId="1076"/>
        <pc:sldMkLst>
          <pc:docMk/>
          <pc:sldMk cId="224224603" sldId="286"/>
        </pc:sldMkLst>
        <pc:spChg chg="mod">
          <ac:chgData name="Prudhvi Vuda" userId="S::vuda.p@northeastern.edu::49f2c9df-5876-49b3-a1a3-36ac6d8c2160" providerId="AD" clId="Web-{87A12DBB-5914-3E70-2B34-56342FB1598D}" dt="2024-02-26T14:07:34.457" v="21" actId="20577"/>
          <ac:spMkLst>
            <pc:docMk/>
            <pc:sldMk cId="224224603" sldId="286"/>
            <ac:spMk id="3" creationId="{F6C24EAC-98E6-8A62-E96C-A176301E25E3}"/>
          </ac:spMkLst>
        </pc:spChg>
        <pc:picChg chg="mod">
          <ac:chgData name="Prudhvi Vuda" userId="S::vuda.p@northeastern.edu::49f2c9df-5876-49b3-a1a3-36ac6d8c2160" providerId="AD" clId="Web-{87A12DBB-5914-3E70-2B34-56342FB1598D}" dt="2024-02-26T14:08:17.944" v="24" actId="1076"/>
          <ac:picMkLst>
            <pc:docMk/>
            <pc:sldMk cId="224224603" sldId="286"/>
            <ac:picMk id="4" creationId="{D294700A-025E-9DB5-750A-0E33A9BF120F}"/>
          </ac:picMkLst>
        </pc:picChg>
      </pc:sldChg>
      <pc:sldChg chg="modSp ord">
        <pc:chgData name="Prudhvi Vuda" userId="S::vuda.p@northeastern.edu::49f2c9df-5876-49b3-a1a3-36ac6d8c2160" providerId="AD" clId="Web-{87A12DBB-5914-3E70-2B34-56342FB1598D}" dt="2024-02-26T14:22:13.639" v="38"/>
        <pc:sldMkLst>
          <pc:docMk/>
          <pc:sldMk cId="972229376" sldId="291"/>
        </pc:sldMkLst>
        <pc:picChg chg="mod">
          <ac:chgData name="Prudhvi Vuda" userId="S::vuda.p@northeastern.edu::49f2c9df-5876-49b3-a1a3-36ac6d8c2160" providerId="AD" clId="Web-{87A12DBB-5914-3E70-2B34-56342FB1598D}" dt="2024-02-26T14:09:31.746" v="25" actId="14100"/>
          <ac:picMkLst>
            <pc:docMk/>
            <pc:sldMk cId="972229376" sldId="291"/>
            <ac:picMk id="6" creationId="{041BDF66-B6F7-8F48-1BE2-46C057B21EA0}"/>
          </ac:picMkLst>
        </pc:picChg>
      </pc:sldChg>
      <pc:sldChg chg="modSp">
        <pc:chgData name="Prudhvi Vuda" userId="S::vuda.p@northeastern.edu::49f2c9df-5876-49b3-a1a3-36ac6d8c2160" providerId="AD" clId="Web-{87A12DBB-5914-3E70-2B34-56342FB1598D}" dt="2024-02-26T14:04:18.163" v="13" actId="20577"/>
        <pc:sldMkLst>
          <pc:docMk/>
          <pc:sldMk cId="3647112510" sldId="295"/>
        </pc:sldMkLst>
        <pc:spChg chg="mod">
          <ac:chgData name="Prudhvi Vuda" userId="S::vuda.p@northeastern.edu::49f2c9df-5876-49b3-a1a3-36ac6d8c2160" providerId="AD" clId="Web-{87A12DBB-5914-3E70-2B34-56342FB1598D}" dt="2024-02-26T14:04:18.163" v="13" actId="20577"/>
          <ac:spMkLst>
            <pc:docMk/>
            <pc:sldMk cId="3647112510" sldId="295"/>
            <ac:spMk id="3" creationId="{9FD016D4-CB90-884F-61E1-32B593372C4D}"/>
          </ac:spMkLst>
        </pc:spChg>
      </pc:sldChg>
      <pc:sldChg chg="modSp">
        <pc:chgData name="Prudhvi Vuda" userId="S::vuda.p@northeastern.edu::49f2c9df-5876-49b3-a1a3-36ac6d8c2160" providerId="AD" clId="Web-{87A12DBB-5914-3E70-2B34-56342FB1598D}" dt="2024-02-26T14:20:04.005" v="37" actId="20577"/>
        <pc:sldMkLst>
          <pc:docMk/>
          <pc:sldMk cId="2232115269" sldId="296"/>
        </pc:sldMkLst>
        <pc:spChg chg="mod">
          <ac:chgData name="Prudhvi Vuda" userId="S::vuda.p@northeastern.edu::49f2c9df-5876-49b3-a1a3-36ac6d8c2160" providerId="AD" clId="Web-{87A12DBB-5914-3E70-2B34-56342FB1598D}" dt="2024-02-26T14:20:04.005" v="37" actId="20577"/>
          <ac:spMkLst>
            <pc:docMk/>
            <pc:sldMk cId="2232115269" sldId="296"/>
            <ac:spMk id="3" creationId="{34569C17-4DE8-7DF0-4E21-3D27A587FD49}"/>
          </ac:spMkLst>
        </pc:spChg>
      </pc:sldChg>
    </pc:docChg>
  </pc:docChgLst>
  <pc:docChgLst>
    <pc:chgData name="Akash Murali" userId="S::murali.ak@northeastern.edu::aab13a00-6f5d-46bf-b67d-1ddcbcac895f" providerId="AD" clId="Web-{9E148BE4-0C73-B6D9-8CCA-CD07AFE757FC}"/>
    <pc:docChg chg="modSld">
      <pc:chgData name="Akash Murali" userId="S::murali.ak@northeastern.edu::aab13a00-6f5d-46bf-b67d-1ddcbcac895f" providerId="AD" clId="Web-{9E148BE4-0C73-B6D9-8CCA-CD07AFE757FC}" dt="2024-02-26T06:36:51.505" v="68" actId="20577"/>
      <pc:docMkLst>
        <pc:docMk/>
      </pc:docMkLst>
      <pc:sldChg chg="addSp delSp modSp mod setBg">
        <pc:chgData name="Akash Murali" userId="S::murali.ak@northeastern.edu::aab13a00-6f5d-46bf-b67d-1ddcbcac895f" providerId="AD" clId="Web-{9E148BE4-0C73-B6D9-8CCA-CD07AFE757FC}" dt="2024-02-26T06:36:51.505" v="68" actId="20577"/>
        <pc:sldMkLst>
          <pc:docMk/>
          <pc:sldMk cId="150012586" sldId="287"/>
        </pc:sldMkLst>
        <pc:spChg chg="mod">
          <ac:chgData name="Akash Murali" userId="S::murali.ak@northeastern.edu::aab13a00-6f5d-46bf-b67d-1ddcbcac895f" providerId="AD" clId="Web-{9E148BE4-0C73-B6D9-8CCA-CD07AFE757FC}" dt="2024-02-26T06:32:51.531" v="1"/>
          <ac:spMkLst>
            <pc:docMk/>
            <pc:sldMk cId="150012586" sldId="287"/>
            <ac:spMk id="2" creationId="{14FE9109-C796-A77A-91BF-D11EAFA69DCD}"/>
          </ac:spMkLst>
        </pc:spChg>
        <pc:spChg chg="del">
          <ac:chgData name="Akash Murali" userId="S::murali.ak@northeastern.edu::aab13a00-6f5d-46bf-b67d-1ddcbcac895f" providerId="AD" clId="Web-{9E148BE4-0C73-B6D9-8CCA-CD07AFE757FC}" dt="2024-02-26T06:32:46.875" v="0"/>
          <ac:spMkLst>
            <pc:docMk/>
            <pc:sldMk cId="150012586" sldId="287"/>
            <ac:spMk id="3" creationId="{83A21E7C-E6BD-27CD-819C-29FB85E6ED57}"/>
          </ac:spMkLst>
        </pc:spChg>
        <pc:spChg chg="add mod">
          <ac:chgData name="Akash Murali" userId="S::murali.ak@northeastern.edu::aab13a00-6f5d-46bf-b67d-1ddcbcac895f" providerId="AD" clId="Web-{9E148BE4-0C73-B6D9-8CCA-CD07AFE757FC}" dt="2024-02-26T06:36:51.505" v="68" actId="20577"/>
          <ac:spMkLst>
            <pc:docMk/>
            <pc:sldMk cId="150012586" sldId="287"/>
            <ac:spMk id="8" creationId="{28A60D47-154B-A853-75E1-47E22E4DA899}"/>
          </ac:spMkLst>
        </pc:spChg>
        <pc:spChg chg="add">
          <ac:chgData name="Akash Murali" userId="S::murali.ak@northeastern.edu::aab13a00-6f5d-46bf-b67d-1ddcbcac895f" providerId="AD" clId="Web-{9E148BE4-0C73-B6D9-8CCA-CD07AFE757FC}" dt="2024-02-26T06:32:51.531" v="1"/>
          <ac:spMkLst>
            <pc:docMk/>
            <pc:sldMk cId="150012586" sldId="287"/>
            <ac:spMk id="11" creationId="{2B97F24A-32CE-4C1C-A50D-3016B394DCFB}"/>
          </ac:spMkLst>
        </pc:spChg>
        <pc:spChg chg="add">
          <ac:chgData name="Akash Murali" userId="S::murali.ak@northeastern.edu::aab13a00-6f5d-46bf-b67d-1ddcbcac895f" providerId="AD" clId="Web-{9E148BE4-0C73-B6D9-8CCA-CD07AFE757FC}" dt="2024-02-26T06:32:51.531" v="1"/>
          <ac:spMkLst>
            <pc:docMk/>
            <pc:sldMk cId="150012586" sldId="287"/>
            <ac:spMk id="13" creationId="{CD8B4F24-440B-49E9-B85D-733523DC064B}"/>
          </ac:spMkLst>
        </pc:spChg>
        <pc:picChg chg="add mod ord">
          <ac:chgData name="Akash Murali" userId="S::murali.ak@northeastern.edu::aab13a00-6f5d-46bf-b67d-1ddcbcac895f" providerId="AD" clId="Web-{9E148BE4-0C73-B6D9-8CCA-CD07AFE757FC}" dt="2024-02-26T06:32:51.531" v="1"/>
          <ac:picMkLst>
            <pc:docMk/>
            <pc:sldMk cId="150012586" sldId="287"/>
            <ac:picMk id="4" creationId="{070A3798-2C5D-324C-7923-41E68897E457}"/>
          </ac:picMkLst>
        </pc:picChg>
      </pc:sldChg>
    </pc:docChg>
  </pc:docChgLst>
  <pc:docChgLst>
    <pc:chgData name="Dhanush Akula" userId="S::akula.d@northeastern.edu::3b74f639-77ac-41d5-a1c6-22dd34302fc6" providerId="AD" clId="Web-{92594024-2985-3502-3E09-53A0F76F731B}"/>
    <pc:docChg chg="modSld">
      <pc:chgData name="Dhanush Akula" userId="S::akula.d@northeastern.edu::3b74f639-77ac-41d5-a1c6-22dd34302fc6" providerId="AD" clId="Web-{92594024-2985-3502-3E09-53A0F76F731B}" dt="2024-02-26T14:13:00.719" v="32"/>
      <pc:docMkLst>
        <pc:docMk/>
      </pc:docMkLst>
      <pc:sldChg chg="modNotes">
        <pc:chgData name="Dhanush Akula" userId="S::akula.d@northeastern.edu::3b74f639-77ac-41d5-a1c6-22dd34302fc6" providerId="AD" clId="Web-{92594024-2985-3502-3E09-53A0F76F731B}" dt="2024-02-26T14:13:00.719" v="32"/>
        <pc:sldMkLst>
          <pc:docMk/>
          <pc:sldMk cId="1340040292" sldId="285"/>
        </pc:sldMkLst>
      </pc:sldChg>
    </pc:docChg>
  </pc:docChgLst>
  <pc:docChgLst>
    <pc:chgData name="Dhanush Akula" userId="S::akula.d@northeastern.edu::3b74f639-77ac-41d5-a1c6-22dd34302fc6" providerId="AD" clId="Web-{2E03D216-15A6-1C70-13F0-80AB3CC7D122}"/>
    <pc:docChg chg="addSld delSld modSld sldOrd">
      <pc:chgData name="Dhanush Akula" userId="S::akula.d@northeastern.edu::3b74f639-77ac-41d5-a1c6-22dd34302fc6" providerId="AD" clId="Web-{2E03D216-15A6-1C70-13F0-80AB3CC7D122}" dt="2024-02-26T07:41:17.363" v="1396" actId="1076"/>
      <pc:docMkLst>
        <pc:docMk/>
      </pc:docMkLst>
      <pc:sldChg chg="addSp modSp mod setBg">
        <pc:chgData name="Dhanush Akula" userId="S::akula.d@northeastern.edu::3b74f639-77ac-41d5-a1c6-22dd34302fc6" providerId="AD" clId="Web-{2E03D216-15A6-1C70-13F0-80AB3CC7D122}" dt="2024-02-26T05:42:21.484" v="71" actId="1076"/>
        <pc:sldMkLst>
          <pc:docMk/>
          <pc:sldMk cId="109857222" sldId="256"/>
        </pc:sldMkLst>
        <pc:spChg chg="mod">
          <ac:chgData name="Dhanush Akula" userId="S::akula.d@northeastern.edu::3b74f639-77ac-41d5-a1c6-22dd34302fc6" providerId="AD" clId="Web-{2E03D216-15A6-1C70-13F0-80AB3CC7D122}" dt="2024-02-26T05:42:15.687" v="70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hanush Akula" userId="S::akula.d@northeastern.edu::3b74f639-77ac-41d5-a1c6-22dd34302fc6" providerId="AD" clId="Web-{2E03D216-15A6-1C70-13F0-80AB3CC7D122}" dt="2024-02-26T05:42:21.484" v="71" actId="1076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Dhanush Akula" userId="S::akula.d@northeastern.edu::3b74f639-77ac-41d5-a1c6-22dd34302fc6" providerId="AD" clId="Web-{2E03D216-15A6-1C70-13F0-80AB3CC7D122}" dt="2024-02-26T05:41:24.107" v="56"/>
          <ac:spMkLst>
            <pc:docMk/>
            <pc:sldMk cId="109857222" sldId="256"/>
            <ac:spMk id="9" creationId="{F609FF9A-4FCE-468E-A86A-C9AB525EAE71}"/>
          </ac:spMkLst>
        </pc:spChg>
        <pc:spChg chg="add">
          <ac:chgData name="Dhanush Akula" userId="S::akula.d@northeastern.edu::3b74f639-77ac-41d5-a1c6-22dd34302fc6" providerId="AD" clId="Web-{2E03D216-15A6-1C70-13F0-80AB3CC7D122}" dt="2024-02-26T05:41:24.107" v="56"/>
          <ac:spMkLst>
            <pc:docMk/>
            <pc:sldMk cId="109857222" sldId="256"/>
            <ac:spMk id="11" creationId="{021E12D4-3A88-428D-8E5E-AF1AFD923D63}"/>
          </ac:spMkLst>
        </pc:spChg>
        <pc:picChg chg="add">
          <ac:chgData name="Dhanush Akula" userId="S::akula.d@northeastern.edu::3b74f639-77ac-41d5-a1c6-22dd34302fc6" providerId="AD" clId="Web-{2E03D216-15A6-1C70-13F0-80AB3CC7D122}" dt="2024-02-26T05:41:24.107" v="56"/>
          <ac:picMkLst>
            <pc:docMk/>
            <pc:sldMk cId="109857222" sldId="256"/>
            <ac:picMk id="5" creationId="{19007AB9-FE0C-DB4D-406B-4733A678EE9D}"/>
          </ac:picMkLst>
        </pc:picChg>
      </pc:sldChg>
      <pc:sldChg chg="del">
        <pc:chgData name="Dhanush Akula" userId="S::akula.d@northeastern.edu::3b74f639-77ac-41d5-a1c6-22dd34302fc6" providerId="AD" clId="Web-{2E03D216-15A6-1C70-13F0-80AB3CC7D122}" dt="2024-02-26T05:19:05.974" v="34"/>
        <pc:sldMkLst>
          <pc:docMk/>
          <pc:sldMk cId="4213886477" sldId="259"/>
        </pc:sldMkLst>
      </pc:sldChg>
      <pc:sldChg chg="modSp">
        <pc:chgData name="Dhanush Akula" userId="S::akula.d@northeastern.edu::3b74f639-77ac-41d5-a1c6-22dd34302fc6" providerId="AD" clId="Web-{2E03D216-15A6-1C70-13F0-80AB3CC7D122}" dt="2024-02-26T05:20:17.383" v="55" actId="1076"/>
        <pc:sldMkLst>
          <pc:docMk/>
          <pc:sldMk cId="2422305517" sldId="260"/>
        </pc:sldMkLst>
        <pc:spChg chg="mod">
          <ac:chgData name="Dhanush Akula" userId="S::akula.d@northeastern.edu::3b74f639-77ac-41d5-a1c6-22dd34302fc6" providerId="AD" clId="Web-{2E03D216-15A6-1C70-13F0-80AB3CC7D122}" dt="2024-02-26T05:18:45.224" v="31" actId="20577"/>
          <ac:spMkLst>
            <pc:docMk/>
            <pc:sldMk cId="2422305517" sldId="260"/>
            <ac:spMk id="2" creationId="{57601F2A-428C-92F4-9658-6E21B64682EE}"/>
          </ac:spMkLst>
        </pc:spChg>
        <pc:spChg chg="mod">
          <ac:chgData name="Dhanush Akula" userId="S::akula.d@northeastern.edu::3b74f639-77ac-41d5-a1c6-22dd34302fc6" providerId="AD" clId="Web-{2E03D216-15A6-1C70-13F0-80AB3CC7D122}" dt="2024-02-26T05:20:17.383" v="55" actId="1076"/>
          <ac:spMkLst>
            <pc:docMk/>
            <pc:sldMk cId="2422305517" sldId="260"/>
            <ac:spMk id="3" creationId="{C33E199B-AC3E-3B68-FA3C-9454E865CDF6}"/>
          </ac:spMkLst>
        </pc:spChg>
      </pc:sldChg>
      <pc:sldChg chg="del">
        <pc:chgData name="Dhanush Akula" userId="S::akula.d@northeastern.edu::3b74f639-77ac-41d5-a1c6-22dd34302fc6" providerId="AD" clId="Web-{2E03D216-15A6-1C70-13F0-80AB3CC7D122}" dt="2024-02-26T05:18:59.459" v="32"/>
        <pc:sldMkLst>
          <pc:docMk/>
          <pc:sldMk cId="1639732445" sldId="261"/>
        </pc:sldMkLst>
      </pc:sldChg>
      <pc:sldChg chg="del">
        <pc:chgData name="Dhanush Akula" userId="S::akula.d@northeastern.edu::3b74f639-77ac-41d5-a1c6-22dd34302fc6" providerId="AD" clId="Web-{2E03D216-15A6-1C70-13F0-80AB3CC7D122}" dt="2024-02-26T05:19:01.021" v="33"/>
        <pc:sldMkLst>
          <pc:docMk/>
          <pc:sldMk cId="2084650664" sldId="262"/>
        </pc:sldMkLst>
      </pc:sldChg>
      <pc:sldChg chg="addSp modSp mod setBg">
        <pc:chgData name="Dhanush Akula" userId="S::akula.d@northeastern.edu::3b74f639-77ac-41d5-a1c6-22dd34302fc6" providerId="AD" clId="Web-{2E03D216-15A6-1C70-13F0-80AB3CC7D122}" dt="2024-02-26T06:30:17.917" v="638" actId="20577"/>
        <pc:sldMkLst>
          <pc:docMk/>
          <pc:sldMk cId="4003731316" sldId="263"/>
        </pc:sldMkLst>
        <pc:spChg chg="mod">
          <ac:chgData name="Dhanush Akula" userId="S::akula.d@northeastern.edu::3b74f639-77ac-41d5-a1c6-22dd34302fc6" providerId="AD" clId="Web-{2E03D216-15A6-1C70-13F0-80AB3CC7D122}" dt="2024-02-26T06:30:17.917" v="638" actId="20577"/>
          <ac:spMkLst>
            <pc:docMk/>
            <pc:sldMk cId="4003731316" sldId="263"/>
            <ac:spMk id="2" creationId="{4CF7AA2A-66DA-D86B-2157-9AFE6FC95CA3}"/>
          </ac:spMkLst>
        </pc:spChg>
        <pc:spChg chg="mod">
          <ac:chgData name="Dhanush Akula" userId="S::akula.d@northeastern.edu::3b74f639-77ac-41d5-a1c6-22dd34302fc6" providerId="AD" clId="Web-{2E03D216-15A6-1C70-13F0-80AB3CC7D122}" dt="2024-02-26T06:30:13.480" v="636" actId="20577"/>
          <ac:spMkLst>
            <pc:docMk/>
            <pc:sldMk cId="4003731316" sldId="263"/>
            <ac:spMk id="3" creationId="{73F4B2BB-3525-D8FE-9C18-746365C618CE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30:05.370" v="633"/>
          <ac:spMkLst>
            <pc:docMk/>
            <pc:sldMk cId="4003731316" sldId="263"/>
            <ac:spMk id="9" creationId="{C0763A76-9F1C-4FC5-82B7-DD475DA461B2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30:05.370" v="633"/>
          <ac:spMkLst>
            <pc:docMk/>
            <pc:sldMk cId="4003731316" sldId="263"/>
            <ac:spMk id="11" creationId="{E81BF4F6-F2CF-4984-9D14-D6966D92F99F}"/>
          </ac:spMkLst>
        </pc:spChg>
        <pc:picChg chg="add">
          <ac:chgData name="Dhanush Akula" userId="S::akula.d@northeastern.edu::3b74f639-77ac-41d5-a1c6-22dd34302fc6" providerId="AD" clId="Web-{2E03D216-15A6-1C70-13F0-80AB3CC7D122}" dt="2024-02-26T06:30:05.370" v="633"/>
          <ac:picMkLst>
            <pc:docMk/>
            <pc:sldMk cId="4003731316" sldId="263"/>
            <ac:picMk id="5" creationId="{A373D7CB-4C4C-552B-1508-DC1BBA2630D4}"/>
          </ac:picMkLst>
        </pc:picChg>
      </pc:sldChg>
      <pc:sldChg chg="addSp delSp modSp mod setBg">
        <pc:chgData name="Dhanush Akula" userId="S::akula.d@northeastern.edu::3b74f639-77ac-41d5-a1c6-22dd34302fc6" providerId="AD" clId="Web-{2E03D216-15A6-1C70-13F0-80AB3CC7D122}" dt="2024-02-26T06:33:29.909" v="663" actId="1076"/>
        <pc:sldMkLst>
          <pc:docMk/>
          <pc:sldMk cId="2582504668" sldId="264"/>
        </pc:sldMkLst>
        <pc:spChg chg="mod">
          <ac:chgData name="Dhanush Akula" userId="S::akula.d@northeastern.edu::3b74f639-77ac-41d5-a1c6-22dd34302fc6" providerId="AD" clId="Web-{2E03D216-15A6-1C70-13F0-80AB3CC7D122}" dt="2024-02-26T06:33:15.674" v="661" actId="20577"/>
          <ac:spMkLst>
            <pc:docMk/>
            <pc:sldMk cId="2582504668" sldId="264"/>
            <ac:spMk id="2" creationId="{D26891B4-A9B7-DF10-7A07-695450F9CC29}"/>
          </ac:spMkLst>
        </pc:spChg>
        <pc:spChg chg="mod">
          <ac:chgData name="Dhanush Akula" userId="S::akula.d@northeastern.edu::3b74f639-77ac-41d5-a1c6-22dd34302fc6" providerId="AD" clId="Web-{2E03D216-15A6-1C70-13F0-80AB3CC7D122}" dt="2024-02-26T06:32:40.923" v="649" actId="20577"/>
          <ac:spMkLst>
            <pc:docMk/>
            <pc:sldMk cId="2582504668" sldId="264"/>
            <ac:spMk id="3" creationId="{7A82E6AA-8F4C-FBE9-6089-4EA921AADC7B}"/>
          </ac:spMkLst>
        </pc:spChg>
        <pc:spChg chg="mod">
          <ac:chgData name="Dhanush Akula" userId="S::akula.d@northeastern.edu::3b74f639-77ac-41d5-a1c6-22dd34302fc6" providerId="AD" clId="Web-{2E03D216-15A6-1C70-13F0-80AB3CC7D122}" dt="2024-02-26T06:33:29.909" v="663" actId="1076"/>
          <ac:spMkLst>
            <pc:docMk/>
            <pc:sldMk cId="2582504668" sldId="264"/>
            <ac:spMk id="4" creationId="{C05E9353-D93E-6FA1-1CA0-DF53AAFA1863}"/>
          </ac:spMkLst>
        </pc:spChg>
        <pc:spChg chg="mod">
          <ac:chgData name="Dhanush Akula" userId="S::akula.d@northeastern.edu::3b74f639-77ac-41d5-a1c6-22dd34302fc6" providerId="AD" clId="Web-{2E03D216-15A6-1C70-13F0-80AB3CC7D122}" dt="2024-02-26T06:33:11.283" v="660" actId="1076"/>
          <ac:spMkLst>
            <pc:docMk/>
            <pc:sldMk cId="2582504668" sldId="264"/>
            <ac:spMk id="6" creationId="{1D6F3A45-AE69-02C2-DDC9-97C85BB61747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32:23.750" v="641"/>
          <ac:spMkLst>
            <pc:docMk/>
            <pc:sldMk cId="2582504668" sldId="264"/>
            <ac:spMk id="8" creationId="{02472DE8-E58B-4D56-BA61-C69C601DC760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32:23.750" v="641"/>
          <ac:spMkLst>
            <pc:docMk/>
            <pc:sldMk cId="2582504668" sldId="264"/>
            <ac:spMk id="9" creationId="{0183ACFC-B25E-402F-BBD8-E42034CDD49A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32:16.469" v="640"/>
          <ac:spMkLst>
            <pc:docMk/>
            <pc:sldMk cId="2582504668" sldId="264"/>
            <ac:spMk id="12" creationId="{56E9B3E6-E277-4D68-BA48-9CB43FFBD6E2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32:23.750" v="641"/>
          <ac:spMkLst>
            <pc:docMk/>
            <pc:sldMk cId="2582504668" sldId="264"/>
            <ac:spMk id="16" creationId="{3501A971-CEBD-4E4B-8529-3BB4F4100CD6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32:16.469" v="640"/>
          <ac:spMkLst>
            <pc:docMk/>
            <pc:sldMk cId="2582504668" sldId="264"/>
            <ac:spMk id="19" creationId="{D5B0017B-2ECA-49AF-B397-DC140825DF8D}"/>
          </ac:spMkLst>
        </pc:spChg>
        <pc:grpChg chg="add del">
          <ac:chgData name="Dhanush Akula" userId="S::akula.d@northeastern.edu::3b74f639-77ac-41d5-a1c6-22dd34302fc6" providerId="AD" clId="Web-{2E03D216-15A6-1C70-13F0-80AB3CC7D122}" dt="2024-02-26T06:32:16.469" v="640"/>
          <ac:grpSpMkLst>
            <pc:docMk/>
            <pc:sldMk cId="2582504668" sldId="264"/>
            <ac:grpSpMk id="14" creationId="{AE1C45F0-260A-458C-96ED-C1F6D2151219}"/>
          </ac:grpSpMkLst>
        </pc:grpChg>
        <pc:picChg chg="mod">
          <ac:chgData name="Dhanush Akula" userId="S::akula.d@northeastern.edu::3b74f639-77ac-41d5-a1c6-22dd34302fc6" providerId="AD" clId="Web-{2E03D216-15A6-1C70-13F0-80AB3CC7D122}" dt="2024-02-26T06:33:20.799" v="662" actId="1076"/>
          <ac:picMkLst>
            <pc:docMk/>
            <pc:sldMk cId="2582504668" sldId="264"/>
            <ac:picMk id="5" creationId="{1B7E5B88-B6E3-7653-038C-EEF13047C5A6}"/>
          </ac:picMkLst>
        </pc:picChg>
        <pc:cxnChg chg="add del">
          <ac:chgData name="Dhanush Akula" userId="S::akula.d@northeastern.edu::3b74f639-77ac-41d5-a1c6-22dd34302fc6" providerId="AD" clId="Web-{2E03D216-15A6-1C70-13F0-80AB3CC7D122}" dt="2024-02-26T06:32:16.469" v="640"/>
          <ac:cxnSpMkLst>
            <pc:docMk/>
            <pc:sldMk cId="2582504668" sldId="264"/>
            <ac:cxnSpMk id="21" creationId="{6CF1BAF6-AD41-4082-B212-8A1F9A2E8779}"/>
          </ac:cxnSpMkLst>
        </pc:cxnChg>
      </pc:sldChg>
      <pc:sldChg chg="addSp modSp mod setBg">
        <pc:chgData name="Dhanush Akula" userId="S::akula.d@northeastern.edu::3b74f639-77ac-41d5-a1c6-22dd34302fc6" providerId="AD" clId="Web-{2E03D216-15A6-1C70-13F0-80AB3CC7D122}" dt="2024-02-26T06:34:31.396" v="668" actId="20577"/>
        <pc:sldMkLst>
          <pc:docMk/>
          <pc:sldMk cId="91916266" sldId="265"/>
        </pc:sldMkLst>
        <pc:spChg chg="mod">
          <ac:chgData name="Dhanush Akula" userId="S::akula.d@northeastern.edu::3b74f639-77ac-41d5-a1c6-22dd34302fc6" providerId="AD" clId="Web-{2E03D216-15A6-1C70-13F0-80AB3CC7D122}" dt="2024-02-26T06:34:31.396" v="668" actId="20577"/>
          <ac:spMkLst>
            <pc:docMk/>
            <pc:sldMk cId="91916266" sldId="265"/>
            <ac:spMk id="2" creationId="{C412DBEA-ACAA-09C8-F2B4-4DCA852D00F2}"/>
          </ac:spMkLst>
        </pc:spChg>
        <pc:spChg chg="mod">
          <ac:chgData name="Dhanush Akula" userId="S::akula.d@northeastern.edu::3b74f639-77ac-41d5-a1c6-22dd34302fc6" providerId="AD" clId="Web-{2E03D216-15A6-1C70-13F0-80AB3CC7D122}" dt="2024-02-26T06:34:22.489" v="666" actId="1076"/>
          <ac:spMkLst>
            <pc:docMk/>
            <pc:sldMk cId="91916266" sldId="265"/>
            <ac:spMk id="3" creationId="{50179156-F890-0650-B526-53DB12124F5C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34:08.614" v="664"/>
          <ac:spMkLst>
            <pc:docMk/>
            <pc:sldMk cId="91916266" sldId="265"/>
            <ac:spMk id="8" creationId="{081EA652-8C6A-4E69-BEB9-170809474553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34:08.614" v="664"/>
          <ac:spMkLst>
            <pc:docMk/>
            <pc:sldMk cId="91916266" sldId="265"/>
            <ac:spMk id="10" creationId="{5298780A-33B9-4EA2-8F67-DE68AD62841B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34:08.614" v="664"/>
          <ac:spMkLst>
            <pc:docMk/>
            <pc:sldMk cId="91916266" sldId="265"/>
            <ac:spMk id="12" creationId="{7F488E8B-4E1E-4402-8935-D4E6C02615C7}"/>
          </ac:spMkLst>
        </pc:spChg>
      </pc:sldChg>
      <pc:sldChg chg="modSp">
        <pc:chgData name="Dhanush Akula" userId="S::akula.d@northeastern.edu::3b74f639-77ac-41d5-a1c6-22dd34302fc6" providerId="AD" clId="Web-{2E03D216-15A6-1C70-13F0-80AB3CC7D122}" dt="2024-02-26T07:10:11.414" v="1004" actId="1076"/>
        <pc:sldMkLst>
          <pc:docMk/>
          <pc:sldMk cId="2321011524" sldId="266"/>
        </pc:sldMkLst>
        <pc:spChg chg="mod">
          <ac:chgData name="Dhanush Akula" userId="S::akula.d@northeastern.edu::3b74f639-77ac-41d5-a1c6-22dd34302fc6" providerId="AD" clId="Web-{2E03D216-15A6-1C70-13F0-80AB3CC7D122}" dt="2024-02-26T07:10:11.414" v="1004" actId="1076"/>
          <ac:spMkLst>
            <pc:docMk/>
            <pc:sldMk cId="2321011524" sldId="266"/>
            <ac:spMk id="27" creationId="{972B0E69-AAFE-FD68-10FA-B4C8063E02BC}"/>
          </ac:spMkLst>
        </pc:spChg>
      </pc:sldChg>
      <pc:sldChg chg="addSp delSp modSp mod setBg">
        <pc:chgData name="Dhanush Akula" userId="S::akula.d@northeastern.edu::3b74f639-77ac-41d5-a1c6-22dd34302fc6" providerId="AD" clId="Web-{2E03D216-15A6-1C70-13F0-80AB3CC7D122}" dt="2024-02-26T06:13:30.466" v="536"/>
        <pc:sldMkLst>
          <pc:docMk/>
          <pc:sldMk cId="3971943948" sldId="267"/>
        </pc:sldMkLst>
        <pc:spChg chg="mod">
          <ac:chgData name="Dhanush Akula" userId="S::akula.d@northeastern.edu::3b74f639-77ac-41d5-a1c6-22dd34302fc6" providerId="AD" clId="Web-{2E03D216-15A6-1C70-13F0-80AB3CC7D122}" dt="2024-02-26T06:13:30.466" v="536"/>
          <ac:spMkLst>
            <pc:docMk/>
            <pc:sldMk cId="3971943948" sldId="267"/>
            <ac:spMk id="2" creationId="{930675C6-20B8-126F-572E-AEAFB6741C6C}"/>
          </ac:spMkLst>
        </pc:spChg>
        <pc:spChg chg="mod">
          <ac:chgData name="Dhanush Akula" userId="S::akula.d@northeastern.edu::3b74f639-77ac-41d5-a1c6-22dd34302fc6" providerId="AD" clId="Web-{2E03D216-15A6-1C70-13F0-80AB3CC7D122}" dt="2024-02-26T06:13:30.466" v="536"/>
          <ac:spMkLst>
            <pc:docMk/>
            <pc:sldMk cId="3971943948" sldId="267"/>
            <ac:spMk id="3" creationId="{C11DEDC1-298A-A5A7-EECC-4772FD413F39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10:51.649" v="523"/>
          <ac:spMkLst>
            <pc:docMk/>
            <pc:sldMk cId="3971943948" sldId="267"/>
            <ac:spMk id="9" creationId="{B210AC1D-4063-4C6E-9528-FA9C4C0C18E6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10:51.649" v="523"/>
          <ac:spMkLst>
            <pc:docMk/>
            <pc:sldMk cId="3971943948" sldId="267"/>
            <ac:spMk id="11" creationId="{02F8C595-E68C-4306-AED8-DC7826A0A506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12:01.369" v="527"/>
          <ac:spMkLst>
            <pc:docMk/>
            <pc:sldMk cId="3971943948" sldId="267"/>
            <ac:spMk id="16" creationId="{C0763A76-9F1C-4FC5-82B7-DD475DA461B2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12:01.369" v="527"/>
          <ac:spMkLst>
            <pc:docMk/>
            <pc:sldMk cId="3971943948" sldId="267"/>
            <ac:spMk id="18" creationId="{E81BF4F6-F2CF-4984-9D14-D6966D92F99F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13:30.466" v="536"/>
          <ac:spMkLst>
            <pc:docMk/>
            <pc:sldMk cId="3971943948" sldId="267"/>
            <ac:spMk id="24" creationId="{04812C46-200A-4DEB-A05E-3ED6C68C2387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13:30.466" v="536"/>
          <ac:spMkLst>
            <pc:docMk/>
            <pc:sldMk cId="3971943948" sldId="267"/>
            <ac:spMk id="26" creationId="{D1EA859B-E555-4109-94F3-6700E046E008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12:38.073" v="529"/>
          <ac:spMkLst>
            <pc:docMk/>
            <pc:sldMk cId="3971943948" sldId="267"/>
            <ac:spMk id="31" creationId="{D009D6D5-DAC2-4A8B-A17A-E206B9012D09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12:44.636" v="531"/>
          <ac:spMkLst>
            <pc:docMk/>
            <pc:sldMk cId="3971943948" sldId="267"/>
            <ac:spMk id="33" creationId="{D1EA859B-E555-4109-94F3-6700E046E008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12:44.636" v="531"/>
          <ac:spMkLst>
            <pc:docMk/>
            <pc:sldMk cId="3971943948" sldId="267"/>
            <ac:spMk id="34" creationId="{04812C46-200A-4DEB-A05E-3ED6C68C2387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12:52.449" v="533"/>
          <ac:spMkLst>
            <pc:docMk/>
            <pc:sldMk cId="3971943948" sldId="267"/>
            <ac:spMk id="36" creationId="{F13C74B1-5B17-4795-BED0-7140497B445A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12:52.449" v="533"/>
          <ac:spMkLst>
            <pc:docMk/>
            <pc:sldMk cId="3971943948" sldId="267"/>
            <ac:spMk id="37" creationId="{D4974D33-8DC5-464E-8C6D-BE58F0669C17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13:30.450" v="535"/>
          <ac:spMkLst>
            <pc:docMk/>
            <pc:sldMk cId="3971943948" sldId="267"/>
            <ac:spMk id="39" creationId="{C0763A76-9F1C-4FC5-82B7-DD475DA461B2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13:30.450" v="535"/>
          <ac:spMkLst>
            <pc:docMk/>
            <pc:sldMk cId="3971943948" sldId="267"/>
            <ac:spMk id="40" creationId="{E81BF4F6-F2CF-4984-9D14-D6966D92F99F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13:30.466" v="536"/>
          <ac:spMkLst>
            <pc:docMk/>
            <pc:sldMk cId="3971943948" sldId="267"/>
            <ac:spMk id="42" creationId="{F13C74B1-5B17-4795-BED0-7140497B445A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13:30.466" v="536"/>
          <ac:spMkLst>
            <pc:docMk/>
            <pc:sldMk cId="3971943948" sldId="267"/>
            <ac:spMk id="43" creationId="{D4974D33-8DC5-464E-8C6D-BE58F0669C17}"/>
          </ac:spMkLst>
        </pc:spChg>
        <pc:picChg chg="add del mod ord">
          <ac:chgData name="Dhanush Akula" userId="S::akula.d@northeastern.edu::3b74f639-77ac-41d5-a1c6-22dd34302fc6" providerId="AD" clId="Web-{2E03D216-15A6-1C70-13F0-80AB3CC7D122}" dt="2024-02-26T06:11:14.477" v="526"/>
          <ac:picMkLst>
            <pc:docMk/>
            <pc:sldMk cId="3971943948" sldId="267"/>
            <ac:picMk id="5" creationId="{FA9C0F20-9BF2-CEDF-D23E-78B51FA91051}"/>
          </ac:picMkLst>
        </pc:picChg>
        <pc:picChg chg="add mod ord">
          <ac:chgData name="Dhanush Akula" userId="S::akula.d@northeastern.edu::3b74f639-77ac-41d5-a1c6-22dd34302fc6" providerId="AD" clId="Web-{2E03D216-15A6-1C70-13F0-80AB3CC7D122}" dt="2024-02-26T06:13:30.466" v="536"/>
          <ac:picMkLst>
            <pc:docMk/>
            <pc:sldMk cId="3971943948" sldId="267"/>
            <ac:picMk id="20" creationId="{84C4D816-3548-7A6A-F0E8-387FACEED27F}"/>
          </ac:picMkLst>
        </pc:picChg>
      </pc:sldChg>
      <pc:sldChg chg="addSp delSp modSp del mod setBg">
        <pc:chgData name="Dhanush Akula" userId="S::akula.d@northeastern.edu::3b74f639-77ac-41d5-a1c6-22dd34302fc6" providerId="AD" clId="Web-{2E03D216-15A6-1C70-13F0-80AB3CC7D122}" dt="2024-02-26T07:22:53.516" v="1023"/>
        <pc:sldMkLst>
          <pc:docMk/>
          <pc:sldMk cId="4246975161" sldId="268"/>
        </pc:sldMkLst>
        <pc:spChg chg="del mod">
          <ac:chgData name="Dhanush Akula" userId="S::akula.d@northeastern.edu::3b74f639-77ac-41d5-a1c6-22dd34302fc6" providerId="AD" clId="Web-{2E03D216-15A6-1C70-13F0-80AB3CC7D122}" dt="2024-02-26T07:22:13.468" v="1018"/>
          <ac:spMkLst>
            <pc:docMk/>
            <pc:sldMk cId="4246975161" sldId="268"/>
            <ac:spMk id="2" creationId="{E77D7269-BCFD-04BC-02EE-966213B5E5E8}"/>
          </ac:spMkLst>
        </pc:spChg>
        <pc:spChg chg="mod">
          <ac:chgData name="Dhanush Akula" userId="S::akula.d@northeastern.edu::3b74f639-77ac-41d5-a1c6-22dd34302fc6" providerId="AD" clId="Web-{2E03D216-15A6-1C70-13F0-80AB3CC7D122}" dt="2024-02-26T07:21:34.436" v="1016" actId="14100"/>
          <ac:spMkLst>
            <pc:docMk/>
            <pc:sldMk cId="4246975161" sldId="268"/>
            <ac:spMk id="3" creationId="{269F66DD-210B-F7C5-A6DE-535B6B4786A5}"/>
          </ac:spMkLst>
        </pc:spChg>
        <pc:spChg chg="add">
          <ac:chgData name="Dhanush Akula" userId="S::akula.d@northeastern.edu::3b74f639-77ac-41d5-a1c6-22dd34302fc6" providerId="AD" clId="Web-{2E03D216-15A6-1C70-13F0-80AB3CC7D122}" dt="2024-02-26T05:43:36.003" v="72"/>
          <ac:spMkLst>
            <pc:docMk/>
            <pc:sldMk cId="4246975161" sldId="268"/>
            <ac:spMk id="9" creationId="{9F7D5CDA-D291-4307-BF55-1381FED29634}"/>
          </ac:spMkLst>
        </pc:spChg>
        <pc:spChg chg="add">
          <ac:chgData name="Dhanush Akula" userId="S::akula.d@northeastern.edu::3b74f639-77ac-41d5-a1c6-22dd34302fc6" providerId="AD" clId="Web-{2E03D216-15A6-1C70-13F0-80AB3CC7D122}" dt="2024-02-26T05:43:36.003" v="72"/>
          <ac:spMkLst>
            <pc:docMk/>
            <pc:sldMk cId="4246975161" sldId="268"/>
            <ac:spMk id="11" creationId="{59B296B9-C5A5-4E4F-9B60-C907B5F1466C}"/>
          </ac:spMkLst>
        </pc:spChg>
        <pc:spChg chg="add">
          <ac:chgData name="Dhanush Akula" userId="S::akula.d@northeastern.edu::3b74f639-77ac-41d5-a1c6-22dd34302fc6" providerId="AD" clId="Web-{2E03D216-15A6-1C70-13F0-80AB3CC7D122}" dt="2024-02-26T05:43:36.003" v="72"/>
          <ac:spMkLst>
            <pc:docMk/>
            <pc:sldMk cId="4246975161" sldId="268"/>
            <ac:spMk id="13" creationId="{D0300FD3-5AF1-6305-15FA-9078072672E2}"/>
          </ac:spMkLst>
        </pc:spChg>
        <pc:picChg chg="add">
          <ac:chgData name="Dhanush Akula" userId="S::akula.d@northeastern.edu::3b74f639-77ac-41d5-a1c6-22dd34302fc6" providerId="AD" clId="Web-{2E03D216-15A6-1C70-13F0-80AB3CC7D122}" dt="2024-02-26T05:43:36.003" v="72"/>
          <ac:picMkLst>
            <pc:docMk/>
            <pc:sldMk cId="4246975161" sldId="268"/>
            <ac:picMk id="5" creationId="{979A9D7B-71E3-8301-921A-A7BBCB5EA148}"/>
          </ac:picMkLst>
        </pc:picChg>
      </pc:sldChg>
      <pc:sldChg chg="modSp">
        <pc:chgData name="Dhanush Akula" userId="S::akula.d@northeastern.edu::3b74f639-77ac-41d5-a1c6-22dd34302fc6" providerId="AD" clId="Web-{2E03D216-15A6-1C70-13F0-80AB3CC7D122}" dt="2024-02-26T05:57:00.639" v="265" actId="20577"/>
        <pc:sldMkLst>
          <pc:docMk/>
          <pc:sldMk cId="2782512027" sldId="269"/>
        </pc:sldMkLst>
        <pc:spChg chg="mod">
          <ac:chgData name="Dhanush Akula" userId="S::akula.d@northeastern.edu::3b74f639-77ac-41d5-a1c6-22dd34302fc6" providerId="AD" clId="Web-{2E03D216-15A6-1C70-13F0-80AB3CC7D122}" dt="2024-02-26T05:57:00.639" v="265" actId="20577"/>
          <ac:spMkLst>
            <pc:docMk/>
            <pc:sldMk cId="2782512027" sldId="269"/>
            <ac:spMk id="2" creationId="{38D63879-1BF4-F4FC-F60F-4BAF10D1CB44}"/>
          </ac:spMkLst>
        </pc:spChg>
      </pc:sldChg>
      <pc:sldChg chg="modSp del">
        <pc:chgData name="Dhanush Akula" userId="S::akula.d@northeastern.edu::3b74f639-77ac-41d5-a1c6-22dd34302fc6" providerId="AD" clId="Web-{2E03D216-15A6-1C70-13F0-80AB3CC7D122}" dt="2024-02-26T05:55:54.605" v="224"/>
        <pc:sldMkLst>
          <pc:docMk/>
          <pc:sldMk cId="3404839616" sldId="270"/>
        </pc:sldMkLst>
        <pc:spChg chg="mod">
          <ac:chgData name="Dhanush Akula" userId="S::akula.d@northeastern.edu::3b74f639-77ac-41d5-a1c6-22dd34302fc6" providerId="AD" clId="Web-{2E03D216-15A6-1C70-13F0-80AB3CC7D122}" dt="2024-02-26T05:50:12.639" v="94" actId="20577"/>
          <ac:spMkLst>
            <pc:docMk/>
            <pc:sldMk cId="3404839616" sldId="270"/>
            <ac:spMk id="2" creationId="{8324E382-B8F5-9A34-80A9-A0BD932CE283}"/>
          </ac:spMkLst>
        </pc:spChg>
      </pc:sldChg>
      <pc:sldChg chg="del">
        <pc:chgData name="Dhanush Akula" userId="S::akula.d@northeastern.edu::3b74f639-77ac-41d5-a1c6-22dd34302fc6" providerId="AD" clId="Web-{2E03D216-15A6-1C70-13F0-80AB3CC7D122}" dt="2024-02-26T05:58:42.266" v="328"/>
        <pc:sldMkLst>
          <pc:docMk/>
          <pc:sldMk cId="3710919770" sldId="271"/>
        </pc:sldMkLst>
      </pc:sldChg>
      <pc:sldChg chg="modSp del">
        <pc:chgData name="Dhanush Akula" userId="S::akula.d@northeastern.edu::3b74f639-77ac-41d5-a1c6-22dd34302fc6" providerId="AD" clId="Web-{2E03D216-15A6-1C70-13F0-80AB3CC7D122}" dt="2024-02-26T06:01:20.256" v="435"/>
        <pc:sldMkLst>
          <pc:docMk/>
          <pc:sldMk cId="26337324" sldId="272"/>
        </pc:sldMkLst>
        <pc:spChg chg="mod">
          <ac:chgData name="Dhanush Akula" userId="S::akula.d@northeastern.edu::3b74f639-77ac-41d5-a1c6-22dd34302fc6" providerId="AD" clId="Web-{2E03D216-15A6-1C70-13F0-80AB3CC7D122}" dt="2024-02-26T05:16:30.298" v="13" actId="20577"/>
          <ac:spMkLst>
            <pc:docMk/>
            <pc:sldMk cId="26337324" sldId="272"/>
            <ac:spMk id="8" creationId="{0F38CD1F-702E-474C-D67E-A9D22504CC77}"/>
          </ac:spMkLst>
        </pc:spChg>
      </pc:sldChg>
      <pc:sldChg chg="del">
        <pc:chgData name="Dhanush Akula" userId="S::akula.d@northeastern.edu::3b74f639-77ac-41d5-a1c6-22dd34302fc6" providerId="AD" clId="Web-{2E03D216-15A6-1C70-13F0-80AB3CC7D122}" dt="2024-02-26T06:02:00.649" v="469"/>
        <pc:sldMkLst>
          <pc:docMk/>
          <pc:sldMk cId="2303131072" sldId="273"/>
        </pc:sldMkLst>
      </pc:sldChg>
      <pc:sldChg chg="addSp delSp modSp">
        <pc:chgData name="Dhanush Akula" userId="S::akula.d@northeastern.edu::3b74f639-77ac-41d5-a1c6-22dd34302fc6" providerId="AD" clId="Web-{2E03D216-15A6-1C70-13F0-80AB3CC7D122}" dt="2024-02-26T06:05:38.577" v="491" actId="1076"/>
        <pc:sldMkLst>
          <pc:docMk/>
          <pc:sldMk cId="1833739885" sldId="274"/>
        </pc:sldMkLst>
        <pc:spChg chg="del">
          <ac:chgData name="Dhanush Akula" userId="S::akula.d@northeastern.edu::3b74f639-77ac-41d5-a1c6-22dd34302fc6" providerId="AD" clId="Web-{2E03D216-15A6-1C70-13F0-80AB3CC7D122}" dt="2024-02-26T06:02:45.353" v="470"/>
          <ac:spMkLst>
            <pc:docMk/>
            <pc:sldMk cId="1833739885" sldId="274"/>
            <ac:spMk id="2" creationId="{A9642F82-2E8E-4365-1CAC-D5A0E2882FAF}"/>
          </ac:spMkLst>
        </pc:spChg>
        <pc:spChg chg="add del mod">
          <ac:chgData name="Dhanush Akula" userId="S::akula.d@northeastern.edu::3b74f639-77ac-41d5-a1c6-22dd34302fc6" providerId="AD" clId="Web-{2E03D216-15A6-1C70-13F0-80AB3CC7D122}" dt="2024-02-26T06:02:50.135" v="471"/>
          <ac:spMkLst>
            <pc:docMk/>
            <pc:sldMk cId="1833739885" sldId="274"/>
            <ac:spMk id="4" creationId="{EA83D14C-ED6B-A3ED-2B4B-A99CCA0AE1BF}"/>
          </ac:spMkLst>
        </pc:spChg>
        <pc:spChg chg="mod ord">
          <ac:chgData name="Dhanush Akula" userId="S::akula.d@northeastern.edu::3b74f639-77ac-41d5-a1c6-22dd34302fc6" providerId="AD" clId="Web-{2E03D216-15A6-1C70-13F0-80AB3CC7D122}" dt="2024-02-26T06:05:38.577" v="491" actId="1076"/>
          <ac:spMkLst>
            <pc:docMk/>
            <pc:sldMk cId="1833739885" sldId="274"/>
            <ac:spMk id="12" creationId="{A930C273-8C81-9C7C-10BF-7C8D536C58BD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03:53.559" v="476"/>
          <ac:spMkLst>
            <pc:docMk/>
            <pc:sldMk cId="1833739885" sldId="274"/>
            <ac:spMk id="15" creationId="{F13C74B1-5B17-4795-BED0-7140497B445A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03:53.559" v="476"/>
          <ac:spMkLst>
            <pc:docMk/>
            <pc:sldMk cId="1833739885" sldId="274"/>
            <ac:spMk id="17" creationId="{D4974D33-8DC5-464E-8C6D-BE58F0669C17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03:44.886" v="473"/>
          <ac:spMkLst>
            <pc:docMk/>
            <pc:sldMk cId="1833739885" sldId="274"/>
            <ac:spMk id="22" creationId="{327D73B4-9F5C-4A64-A179-51B9500CB8B5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03:44.886" v="473"/>
          <ac:spMkLst>
            <pc:docMk/>
            <pc:sldMk cId="1833739885" sldId="274"/>
            <ac:spMk id="24" creationId="{C1F06963-6374-4B48-844F-071A9BAAAE02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03:44.886" v="473"/>
          <ac:spMkLst>
            <pc:docMk/>
            <pc:sldMk cId="1833739885" sldId="274"/>
            <ac:spMk id="26" creationId="{6CB927A4-E432-4310-9CD5-E89FF5063179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03:44.886" v="473"/>
          <ac:spMkLst>
            <pc:docMk/>
            <pc:sldMk cId="1833739885" sldId="274"/>
            <ac:spMk id="28" creationId="{1453BF6C-B012-48B7-B4E8-6D7AC7C27D02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03:44.886" v="473"/>
          <ac:spMkLst>
            <pc:docMk/>
            <pc:sldMk cId="1833739885" sldId="274"/>
            <ac:spMk id="30" creationId="{E3020543-B24B-4EC4-8FFC-8DD88EEA91A8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05:02.217" v="487"/>
          <ac:spMkLst>
            <pc:docMk/>
            <pc:sldMk cId="1833739885" sldId="274"/>
            <ac:spMk id="37" creationId="{327D73B4-9F5C-4A64-A179-51B9500CB8B5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05:02.217" v="487"/>
          <ac:spMkLst>
            <pc:docMk/>
            <pc:sldMk cId="1833739885" sldId="274"/>
            <ac:spMk id="38" creationId="{C1F06963-6374-4B48-844F-071A9BAAAE02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05:02.217" v="487"/>
          <ac:spMkLst>
            <pc:docMk/>
            <pc:sldMk cId="1833739885" sldId="274"/>
            <ac:spMk id="39" creationId="{6CB927A4-E432-4310-9CD5-E89FF5063179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05:02.217" v="487"/>
          <ac:spMkLst>
            <pc:docMk/>
            <pc:sldMk cId="1833739885" sldId="274"/>
            <ac:spMk id="40" creationId="{1453BF6C-B012-48B7-B4E8-6D7AC7C27D02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05:02.217" v="487"/>
          <ac:spMkLst>
            <pc:docMk/>
            <pc:sldMk cId="1833739885" sldId="274"/>
            <ac:spMk id="41" creationId="{E3020543-B24B-4EC4-8FFC-8DD88EEA91A8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05:02.217" v="486"/>
          <ac:spMkLst>
            <pc:docMk/>
            <pc:sldMk cId="1833739885" sldId="274"/>
            <ac:spMk id="47" creationId="{4F7EBAE4-9945-4473-9E34-B2C66EA0F03D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05:02.217" v="486"/>
          <ac:spMkLst>
            <pc:docMk/>
            <pc:sldMk cId="1833739885" sldId="274"/>
            <ac:spMk id="49" creationId="{70BEB1E7-2F88-40BC-B73D-42E5B6F80BFC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05:02.217" v="486"/>
          <ac:spMkLst>
            <pc:docMk/>
            <pc:sldMk cId="1833739885" sldId="274"/>
            <ac:spMk id="51" creationId="{A7B99495-F43F-4D80-A44F-2CB4764EB90B}"/>
          </ac:spMkLst>
        </pc:spChg>
        <pc:grpChg chg="add del">
          <ac:chgData name="Dhanush Akula" userId="S::akula.d@northeastern.edu::3b74f639-77ac-41d5-a1c6-22dd34302fc6" providerId="AD" clId="Web-{2E03D216-15A6-1C70-13F0-80AB3CC7D122}" dt="2024-02-26T06:03:53.559" v="475"/>
          <ac:grpSpMkLst>
            <pc:docMk/>
            <pc:sldMk cId="1833739885" sldId="274"/>
            <ac:grpSpMk id="34" creationId="{5EFBDE31-BB3E-6CFC-23CD-B5976DA38438}"/>
          </ac:grpSpMkLst>
        </pc:grpChg>
        <pc:grpChg chg="add">
          <ac:chgData name="Dhanush Akula" userId="S::akula.d@northeastern.edu::3b74f639-77ac-41d5-a1c6-22dd34302fc6" providerId="AD" clId="Web-{2E03D216-15A6-1C70-13F0-80AB3CC7D122}" dt="2024-02-26T06:05:02.217" v="487"/>
          <ac:grpSpMkLst>
            <pc:docMk/>
            <pc:sldMk cId="1833739885" sldId="274"/>
            <ac:grpSpMk id="53" creationId="{1FD67D68-9B83-C338-8342-3348D8F22347}"/>
          </ac:grpSpMkLst>
        </pc:grpChg>
        <pc:picChg chg="mod ord">
          <ac:chgData name="Dhanush Akula" userId="S::akula.d@northeastern.edu::3b74f639-77ac-41d5-a1c6-22dd34302fc6" providerId="AD" clId="Web-{2E03D216-15A6-1C70-13F0-80AB3CC7D122}" dt="2024-02-26T06:05:02.217" v="487"/>
          <ac:picMkLst>
            <pc:docMk/>
            <pc:sldMk cId="1833739885" sldId="274"/>
            <ac:picMk id="8" creationId="{4D9DF638-E82D-E802-C501-DEAF5E614625}"/>
          </ac:picMkLst>
        </pc:picChg>
        <pc:cxnChg chg="add del">
          <ac:chgData name="Dhanush Akula" userId="S::akula.d@northeastern.edu::3b74f639-77ac-41d5-a1c6-22dd34302fc6" providerId="AD" clId="Web-{2E03D216-15A6-1C70-13F0-80AB3CC7D122}" dt="2024-02-26T06:03:44.886" v="473"/>
          <ac:cxnSpMkLst>
            <pc:docMk/>
            <pc:sldMk cId="1833739885" sldId="274"/>
            <ac:cxnSpMk id="32" creationId="{C49DA8F6-BCC1-4447-B54C-57856834B94B}"/>
          </ac:cxnSpMkLst>
        </pc:cxnChg>
        <pc:cxnChg chg="add del">
          <ac:chgData name="Dhanush Akula" userId="S::akula.d@northeastern.edu::3b74f639-77ac-41d5-a1c6-22dd34302fc6" providerId="AD" clId="Web-{2E03D216-15A6-1C70-13F0-80AB3CC7D122}" dt="2024-02-26T06:05:02.217" v="487"/>
          <ac:cxnSpMkLst>
            <pc:docMk/>
            <pc:sldMk cId="1833739885" sldId="274"/>
            <ac:cxnSpMk id="42" creationId="{C49DA8F6-BCC1-4447-B54C-57856834B94B}"/>
          </ac:cxnSpMkLst>
        </pc:cxnChg>
      </pc:sldChg>
      <pc:sldChg chg="addSp delSp modSp mod setBg">
        <pc:chgData name="Dhanush Akula" userId="S::akula.d@northeastern.edu::3b74f639-77ac-41d5-a1c6-22dd34302fc6" providerId="AD" clId="Web-{2E03D216-15A6-1C70-13F0-80AB3CC7D122}" dt="2024-02-26T06:09:19.990" v="512" actId="1076"/>
        <pc:sldMkLst>
          <pc:docMk/>
          <pc:sldMk cId="646335905" sldId="275"/>
        </pc:sldMkLst>
        <pc:spChg chg="mod">
          <ac:chgData name="Dhanush Akula" userId="S::akula.d@northeastern.edu::3b74f639-77ac-41d5-a1c6-22dd34302fc6" providerId="AD" clId="Web-{2E03D216-15A6-1C70-13F0-80AB3CC7D122}" dt="2024-02-26T06:09:06.036" v="511"/>
          <ac:spMkLst>
            <pc:docMk/>
            <pc:sldMk cId="646335905" sldId="275"/>
            <ac:spMk id="2" creationId="{4CAFB635-0E7B-5A0E-3BC3-FDC74EF63994}"/>
          </ac:spMkLst>
        </pc:spChg>
        <pc:spChg chg="mod">
          <ac:chgData name="Dhanush Akula" userId="S::akula.d@northeastern.edu::3b74f639-77ac-41d5-a1c6-22dd34302fc6" providerId="AD" clId="Web-{2E03D216-15A6-1C70-13F0-80AB3CC7D122}" dt="2024-02-26T06:09:19.990" v="512" actId="1076"/>
          <ac:spMkLst>
            <pc:docMk/>
            <pc:sldMk cId="646335905" sldId="275"/>
            <ac:spMk id="3" creationId="{A4CFAC32-1BEF-6694-25CD-918284BFDB90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09:06.036" v="511"/>
          <ac:spMkLst>
            <pc:docMk/>
            <pc:sldMk cId="646335905" sldId="275"/>
            <ac:spMk id="9" creationId="{AE3A741D-C19B-960A-5803-1C5887147820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09:06.036" v="511"/>
          <ac:spMkLst>
            <pc:docMk/>
            <pc:sldMk cId="646335905" sldId="275"/>
            <ac:spMk id="11" creationId="{9C3A50E9-9119-7BC3-083B-2D84CCC78E47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09:06.036" v="511"/>
          <ac:spMkLst>
            <pc:docMk/>
            <pc:sldMk cId="646335905" sldId="275"/>
            <ac:spMk id="13" creationId="{DC39DE25-0E4E-0AA7-0932-1D78C2372786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09:06.036" v="511"/>
          <ac:spMkLst>
            <pc:docMk/>
            <pc:sldMk cId="646335905" sldId="275"/>
            <ac:spMk id="15" creationId="{8D6EA299-0840-6DEA-E670-C49AEBC87E89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09:06.036" v="511"/>
          <ac:spMkLst>
            <pc:docMk/>
            <pc:sldMk cId="646335905" sldId="275"/>
            <ac:spMk id="20" creationId="{B250C39F-3F6C-4D53-86D2-7BC6B2FF609C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09:06.036" v="511"/>
          <ac:spMkLst>
            <pc:docMk/>
            <pc:sldMk cId="646335905" sldId="275"/>
            <ac:spMk id="22" creationId="{70A48D59-8581-41F7-B529-F4617FE07A9A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09:06.036" v="511"/>
          <ac:spMkLst>
            <pc:docMk/>
            <pc:sldMk cId="646335905" sldId="275"/>
            <ac:spMk id="24" creationId="{9DD005C1-8C51-42D6-9BEE-B9B83849743D}"/>
          </ac:spMkLst>
        </pc:spChg>
        <pc:picChg chg="add mod ord">
          <ac:chgData name="Dhanush Akula" userId="S::akula.d@northeastern.edu::3b74f639-77ac-41d5-a1c6-22dd34302fc6" providerId="AD" clId="Web-{2E03D216-15A6-1C70-13F0-80AB3CC7D122}" dt="2024-02-26T06:09:06.036" v="511"/>
          <ac:picMkLst>
            <pc:docMk/>
            <pc:sldMk cId="646335905" sldId="275"/>
            <ac:picMk id="5" creationId="{47093FBE-B0DA-40CE-40BC-6959EF3F676E}"/>
          </ac:picMkLst>
        </pc:picChg>
      </pc:sldChg>
      <pc:sldChg chg="addSp modSp mod setBg">
        <pc:chgData name="Dhanush Akula" userId="S::akula.d@northeastern.edu::3b74f639-77ac-41d5-a1c6-22dd34302fc6" providerId="AD" clId="Web-{2E03D216-15A6-1C70-13F0-80AB3CC7D122}" dt="2024-02-26T07:20:00.652" v="1012" actId="1076"/>
        <pc:sldMkLst>
          <pc:docMk/>
          <pc:sldMk cId="89611464" sldId="276"/>
        </pc:sldMkLst>
        <pc:spChg chg="mod">
          <ac:chgData name="Dhanush Akula" userId="S::akula.d@northeastern.edu::3b74f639-77ac-41d5-a1c6-22dd34302fc6" providerId="AD" clId="Web-{2E03D216-15A6-1C70-13F0-80AB3CC7D122}" dt="2024-02-26T07:19:54.604" v="1011"/>
          <ac:spMkLst>
            <pc:docMk/>
            <pc:sldMk cId="89611464" sldId="276"/>
            <ac:spMk id="2" creationId="{9F334161-1FF6-B63D-D6FC-DCC73C97D2A0}"/>
          </ac:spMkLst>
        </pc:spChg>
        <pc:spChg chg="mod">
          <ac:chgData name="Dhanush Akula" userId="S::akula.d@northeastern.edu::3b74f639-77ac-41d5-a1c6-22dd34302fc6" providerId="AD" clId="Web-{2E03D216-15A6-1C70-13F0-80AB3CC7D122}" dt="2024-02-26T07:20:00.652" v="1012" actId="1076"/>
          <ac:spMkLst>
            <pc:docMk/>
            <pc:sldMk cId="89611464" sldId="276"/>
            <ac:spMk id="3" creationId="{3E259483-9EFB-6140-B484-C0206CE57F4C}"/>
          </ac:spMkLst>
        </pc:spChg>
        <pc:spChg chg="add">
          <ac:chgData name="Dhanush Akula" userId="S::akula.d@northeastern.edu::3b74f639-77ac-41d5-a1c6-22dd34302fc6" providerId="AD" clId="Web-{2E03D216-15A6-1C70-13F0-80AB3CC7D122}" dt="2024-02-26T07:19:54.604" v="1011"/>
          <ac:spMkLst>
            <pc:docMk/>
            <pc:sldMk cId="89611464" sldId="276"/>
            <ac:spMk id="8" creationId="{081EA652-8C6A-4E69-BEB9-170809474553}"/>
          </ac:spMkLst>
        </pc:spChg>
        <pc:spChg chg="add">
          <ac:chgData name="Dhanush Akula" userId="S::akula.d@northeastern.edu::3b74f639-77ac-41d5-a1c6-22dd34302fc6" providerId="AD" clId="Web-{2E03D216-15A6-1C70-13F0-80AB3CC7D122}" dt="2024-02-26T07:19:54.604" v="1011"/>
          <ac:spMkLst>
            <pc:docMk/>
            <pc:sldMk cId="89611464" sldId="276"/>
            <ac:spMk id="10" creationId="{5298780A-33B9-4EA2-8F67-DE68AD62841B}"/>
          </ac:spMkLst>
        </pc:spChg>
        <pc:spChg chg="add">
          <ac:chgData name="Dhanush Akula" userId="S::akula.d@northeastern.edu::3b74f639-77ac-41d5-a1c6-22dd34302fc6" providerId="AD" clId="Web-{2E03D216-15A6-1C70-13F0-80AB3CC7D122}" dt="2024-02-26T07:19:54.604" v="1011"/>
          <ac:spMkLst>
            <pc:docMk/>
            <pc:sldMk cId="89611464" sldId="276"/>
            <ac:spMk id="12" creationId="{7F488E8B-4E1E-4402-8935-D4E6C02615C7}"/>
          </ac:spMkLst>
        </pc:spChg>
      </pc:sldChg>
      <pc:sldChg chg="addSp delSp modSp mod setBg setClrOvrMap">
        <pc:chgData name="Dhanush Akula" userId="S::akula.d@northeastern.edu::3b74f639-77ac-41d5-a1c6-22dd34302fc6" providerId="AD" clId="Web-{2E03D216-15A6-1C70-13F0-80AB3CC7D122}" dt="2024-02-26T05:47:18.696" v="82" actId="1076"/>
        <pc:sldMkLst>
          <pc:docMk/>
          <pc:sldMk cId="3453875360" sldId="278"/>
        </pc:sldMkLst>
        <pc:spChg chg="mod">
          <ac:chgData name="Dhanush Akula" userId="S::akula.d@northeastern.edu::3b74f639-77ac-41d5-a1c6-22dd34302fc6" providerId="AD" clId="Web-{2E03D216-15A6-1C70-13F0-80AB3CC7D122}" dt="2024-02-26T05:47:18.696" v="82" actId="1076"/>
          <ac:spMkLst>
            <pc:docMk/>
            <pc:sldMk cId="3453875360" sldId="278"/>
            <ac:spMk id="2" creationId="{64DC8101-037C-258D-FAF0-F7E637C48CCE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5:47:06.477" v="80"/>
          <ac:spMkLst>
            <pc:docMk/>
            <pc:sldMk cId="3453875360" sldId="278"/>
            <ac:spMk id="8" creationId="{E014418F-10CE-4493-8436-D9FFEEDF1349}"/>
          </ac:spMkLst>
        </pc:spChg>
        <pc:spChg chg="add">
          <ac:chgData name="Dhanush Akula" userId="S::akula.d@northeastern.edu::3b74f639-77ac-41d5-a1c6-22dd34302fc6" providerId="AD" clId="Web-{2E03D216-15A6-1C70-13F0-80AB3CC7D122}" dt="2024-02-26T05:47:06.477" v="80"/>
          <ac:spMkLst>
            <pc:docMk/>
            <pc:sldMk cId="3453875360" sldId="278"/>
            <ac:spMk id="13" creationId="{71B2258F-86CA-4D4D-8270-BC05FCDEBFB3}"/>
          </ac:spMkLst>
        </pc:spChg>
        <pc:picChg chg="add mod">
          <ac:chgData name="Dhanush Akula" userId="S::akula.d@northeastern.edu::3b74f639-77ac-41d5-a1c6-22dd34302fc6" providerId="AD" clId="Web-{2E03D216-15A6-1C70-13F0-80AB3CC7D122}" dt="2024-02-26T05:47:06.477" v="80"/>
          <ac:picMkLst>
            <pc:docMk/>
            <pc:sldMk cId="3453875360" sldId="278"/>
            <ac:picMk id="4" creationId="{672E4662-0D18-D617-2386-F13094767296}"/>
          </ac:picMkLst>
        </pc:picChg>
      </pc:sldChg>
      <pc:sldChg chg="addSp modSp mod setBg">
        <pc:chgData name="Dhanush Akula" userId="S::akula.d@northeastern.edu::3b74f639-77ac-41d5-a1c6-22dd34302fc6" providerId="AD" clId="Web-{2E03D216-15A6-1C70-13F0-80AB3CC7D122}" dt="2024-02-26T06:06:30.907" v="496"/>
        <pc:sldMkLst>
          <pc:docMk/>
          <pc:sldMk cId="1949288616" sldId="279"/>
        </pc:sldMkLst>
        <pc:spChg chg="mod">
          <ac:chgData name="Dhanush Akula" userId="S::akula.d@northeastern.edu::3b74f639-77ac-41d5-a1c6-22dd34302fc6" providerId="AD" clId="Web-{2E03D216-15A6-1C70-13F0-80AB3CC7D122}" dt="2024-02-26T06:06:30.907" v="496"/>
          <ac:spMkLst>
            <pc:docMk/>
            <pc:sldMk cId="1949288616" sldId="279"/>
            <ac:spMk id="2" creationId="{4A7698E9-7270-468A-E7ED-945B884D2FD9}"/>
          </ac:spMkLst>
        </pc:spChg>
        <pc:spChg chg="mod">
          <ac:chgData name="Dhanush Akula" userId="S::akula.d@northeastern.edu::3b74f639-77ac-41d5-a1c6-22dd34302fc6" providerId="AD" clId="Web-{2E03D216-15A6-1C70-13F0-80AB3CC7D122}" dt="2024-02-26T06:06:30.907" v="496"/>
          <ac:spMkLst>
            <pc:docMk/>
            <pc:sldMk cId="1949288616" sldId="279"/>
            <ac:spMk id="3" creationId="{B7B21100-208E-97DC-2980-118ABBF6E23D}"/>
          </ac:spMkLst>
        </pc:spChg>
        <pc:picChg chg="add">
          <ac:chgData name="Dhanush Akula" userId="S::akula.d@northeastern.edu::3b74f639-77ac-41d5-a1c6-22dd34302fc6" providerId="AD" clId="Web-{2E03D216-15A6-1C70-13F0-80AB3CC7D122}" dt="2024-02-26T06:06:30.907" v="496"/>
          <ac:picMkLst>
            <pc:docMk/>
            <pc:sldMk cId="1949288616" sldId="279"/>
            <ac:picMk id="5" creationId="{3764B692-031D-5713-274A-2A513E341F75}"/>
          </ac:picMkLst>
        </pc:picChg>
        <pc:cxnChg chg="add">
          <ac:chgData name="Dhanush Akula" userId="S::akula.d@northeastern.edu::3b74f639-77ac-41d5-a1c6-22dd34302fc6" providerId="AD" clId="Web-{2E03D216-15A6-1C70-13F0-80AB3CC7D122}" dt="2024-02-26T06:06:30.907" v="496"/>
          <ac:cxnSpMkLst>
            <pc:docMk/>
            <pc:sldMk cId="1949288616" sldId="279"/>
            <ac:cxnSpMk id="9" creationId="{1503BFE4-729B-D9D0-C17B-501E6AF1127A}"/>
          </ac:cxnSpMkLst>
        </pc:cxnChg>
      </pc:sldChg>
      <pc:sldChg chg="addSp delSp modSp mod setBg">
        <pc:chgData name="Dhanush Akula" userId="S::akula.d@northeastern.edu::3b74f639-77ac-41d5-a1c6-22dd34302fc6" providerId="AD" clId="Web-{2E03D216-15A6-1C70-13F0-80AB3CC7D122}" dt="2024-02-26T06:21:11.854" v="592" actId="20577"/>
        <pc:sldMkLst>
          <pc:docMk/>
          <pc:sldMk cId="3973474412" sldId="280"/>
        </pc:sldMkLst>
        <pc:spChg chg="mod">
          <ac:chgData name="Dhanush Akula" userId="S::akula.d@northeastern.edu::3b74f639-77ac-41d5-a1c6-22dd34302fc6" providerId="AD" clId="Web-{2E03D216-15A6-1C70-13F0-80AB3CC7D122}" dt="2024-02-26T06:20:45.744" v="585"/>
          <ac:spMkLst>
            <pc:docMk/>
            <pc:sldMk cId="3973474412" sldId="280"/>
            <ac:spMk id="2" creationId="{0557E2C4-EE57-F1EE-EBD6-9AA8DE78B085}"/>
          </ac:spMkLst>
        </pc:spChg>
        <pc:spChg chg="mod">
          <ac:chgData name="Dhanush Akula" userId="S::akula.d@northeastern.edu::3b74f639-77ac-41d5-a1c6-22dd34302fc6" providerId="AD" clId="Web-{2E03D216-15A6-1C70-13F0-80AB3CC7D122}" dt="2024-02-26T06:21:11.854" v="592" actId="20577"/>
          <ac:spMkLst>
            <pc:docMk/>
            <pc:sldMk cId="3973474412" sldId="280"/>
            <ac:spMk id="3" creationId="{85260BCE-AF0C-AD87-D288-3D7B6B616E0E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16:27.252" v="550"/>
          <ac:spMkLst>
            <pc:docMk/>
            <pc:sldMk cId="3973474412" sldId="280"/>
            <ac:spMk id="8" creationId="{AC17DE74-01C9-4859-B65A-85CF999E8580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20:45.744" v="585"/>
          <ac:spMkLst>
            <pc:docMk/>
            <pc:sldMk cId="3973474412" sldId="280"/>
            <ac:spMk id="9" creationId="{9F7D5CDA-D291-4307-BF55-1381FED29634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16:27.252" v="550"/>
          <ac:spMkLst>
            <pc:docMk/>
            <pc:sldMk cId="3973474412" sldId="280"/>
            <ac:spMk id="10" creationId="{068C0432-0E90-4CC1-8CD3-D44A90DF07EF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20:45.744" v="585"/>
          <ac:spMkLst>
            <pc:docMk/>
            <pc:sldMk cId="3973474412" sldId="280"/>
            <ac:spMk id="11" creationId="{59B296B9-C5A5-4E4F-9B60-C907B5F1466C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20:45.744" v="585"/>
          <ac:spMkLst>
            <pc:docMk/>
            <pc:sldMk cId="3973474412" sldId="280"/>
            <ac:spMk id="13" creationId="{D0300FD3-5AF1-6305-15FA-9078072672E2}"/>
          </ac:spMkLst>
        </pc:spChg>
        <pc:picChg chg="add">
          <ac:chgData name="Dhanush Akula" userId="S::akula.d@northeastern.edu::3b74f639-77ac-41d5-a1c6-22dd34302fc6" providerId="AD" clId="Web-{2E03D216-15A6-1C70-13F0-80AB3CC7D122}" dt="2024-02-26T06:20:45.744" v="585"/>
          <ac:picMkLst>
            <pc:docMk/>
            <pc:sldMk cId="3973474412" sldId="280"/>
            <ac:picMk id="5" creationId="{7694A634-673C-621D-FB8B-415EE549B98B}"/>
          </ac:picMkLst>
        </pc:picChg>
      </pc:sldChg>
      <pc:sldChg chg="addSp modSp mod setBg">
        <pc:chgData name="Dhanush Akula" userId="S::akula.d@northeastern.edu::3b74f639-77ac-41d5-a1c6-22dd34302fc6" providerId="AD" clId="Web-{2E03D216-15A6-1C70-13F0-80AB3CC7D122}" dt="2024-02-26T06:23:40.702" v="593"/>
        <pc:sldMkLst>
          <pc:docMk/>
          <pc:sldMk cId="1487182767" sldId="281"/>
        </pc:sldMkLst>
        <pc:spChg chg="mod">
          <ac:chgData name="Dhanush Akula" userId="S::akula.d@northeastern.edu::3b74f639-77ac-41d5-a1c6-22dd34302fc6" providerId="AD" clId="Web-{2E03D216-15A6-1C70-13F0-80AB3CC7D122}" dt="2024-02-26T06:23:40.702" v="593"/>
          <ac:spMkLst>
            <pc:docMk/>
            <pc:sldMk cId="1487182767" sldId="281"/>
            <ac:spMk id="2" creationId="{E973A7C1-1910-B971-BB19-7626BD397C99}"/>
          </ac:spMkLst>
        </pc:spChg>
        <pc:spChg chg="mod">
          <ac:chgData name="Dhanush Akula" userId="S::akula.d@northeastern.edu::3b74f639-77ac-41d5-a1c6-22dd34302fc6" providerId="AD" clId="Web-{2E03D216-15A6-1C70-13F0-80AB3CC7D122}" dt="2024-02-26T06:23:40.702" v="593"/>
          <ac:spMkLst>
            <pc:docMk/>
            <pc:sldMk cId="1487182767" sldId="281"/>
            <ac:spMk id="3" creationId="{89E2559D-B105-F7FC-5B8D-96813D7FCE96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23:40.702" v="593"/>
          <ac:spMkLst>
            <pc:docMk/>
            <pc:sldMk cId="1487182767" sldId="281"/>
            <ac:spMk id="8" creationId="{081EA652-8C6A-4E69-BEB9-170809474553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23:40.702" v="593"/>
          <ac:spMkLst>
            <pc:docMk/>
            <pc:sldMk cId="1487182767" sldId="281"/>
            <ac:spMk id="10" creationId="{5298780A-33B9-4EA2-8F67-DE68AD62841B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23:40.702" v="593"/>
          <ac:spMkLst>
            <pc:docMk/>
            <pc:sldMk cId="1487182767" sldId="281"/>
            <ac:spMk id="12" creationId="{7F488E8B-4E1E-4402-8935-D4E6C02615C7}"/>
          </ac:spMkLst>
        </pc:spChg>
      </pc:sldChg>
      <pc:sldChg chg="addSp modSp mod setBg">
        <pc:chgData name="Dhanush Akula" userId="S::akula.d@northeastern.edu::3b74f639-77ac-41d5-a1c6-22dd34302fc6" providerId="AD" clId="Web-{2E03D216-15A6-1C70-13F0-80AB3CC7D122}" dt="2024-02-26T06:29:01.868" v="632" actId="1076"/>
        <pc:sldMkLst>
          <pc:docMk/>
          <pc:sldMk cId="2540989487" sldId="282"/>
        </pc:sldMkLst>
        <pc:spChg chg="mod">
          <ac:chgData name="Dhanush Akula" userId="S::akula.d@northeastern.edu::3b74f639-77ac-41d5-a1c6-22dd34302fc6" providerId="AD" clId="Web-{2E03D216-15A6-1C70-13F0-80AB3CC7D122}" dt="2024-02-26T06:28:59.509" v="631" actId="1076"/>
          <ac:spMkLst>
            <pc:docMk/>
            <pc:sldMk cId="2540989487" sldId="282"/>
            <ac:spMk id="2" creationId="{5E4D182A-FF69-393E-A805-823A6FF32155}"/>
          </ac:spMkLst>
        </pc:spChg>
        <pc:spChg chg="mod">
          <ac:chgData name="Dhanush Akula" userId="S::akula.d@northeastern.edu::3b74f639-77ac-41d5-a1c6-22dd34302fc6" providerId="AD" clId="Web-{2E03D216-15A6-1C70-13F0-80AB3CC7D122}" dt="2024-02-26T06:29:01.868" v="632" actId="1076"/>
          <ac:spMkLst>
            <pc:docMk/>
            <pc:sldMk cId="2540989487" sldId="282"/>
            <ac:spMk id="3" creationId="{2C3F4938-7EAF-C307-E8DC-F6059925D9C9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28:49.821" v="629"/>
          <ac:spMkLst>
            <pc:docMk/>
            <pc:sldMk cId="2540989487" sldId="282"/>
            <ac:spMk id="8" creationId="{081EA652-8C6A-4E69-BEB9-170809474553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28:49.821" v="629"/>
          <ac:spMkLst>
            <pc:docMk/>
            <pc:sldMk cId="2540989487" sldId="282"/>
            <ac:spMk id="10" creationId="{5298780A-33B9-4EA2-8F67-DE68AD62841B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28:49.821" v="629"/>
          <ac:spMkLst>
            <pc:docMk/>
            <pc:sldMk cId="2540989487" sldId="282"/>
            <ac:spMk id="12" creationId="{7F488E8B-4E1E-4402-8935-D4E6C02615C7}"/>
          </ac:spMkLst>
        </pc:spChg>
      </pc:sldChg>
      <pc:sldChg chg="addSp delSp modSp mod setBg">
        <pc:chgData name="Dhanush Akula" userId="S::akula.d@northeastern.edu::3b74f639-77ac-41d5-a1c6-22dd34302fc6" providerId="AD" clId="Web-{2E03D216-15A6-1C70-13F0-80AB3CC7D122}" dt="2024-02-26T06:27:47.788" v="628" actId="20577"/>
        <pc:sldMkLst>
          <pc:docMk/>
          <pc:sldMk cId="547325327" sldId="283"/>
        </pc:sldMkLst>
        <pc:spChg chg="mod">
          <ac:chgData name="Dhanush Akula" userId="S::akula.d@northeastern.edu::3b74f639-77ac-41d5-a1c6-22dd34302fc6" providerId="AD" clId="Web-{2E03D216-15A6-1C70-13F0-80AB3CC7D122}" dt="2024-02-26T06:27:47.788" v="628" actId="20577"/>
          <ac:spMkLst>
            <pc:docMk/>
            <pc:sldMk cId="547325327" sldId="283"/>
            <ac:spMk id="2" creationId="{7BD05FC2-A509-F4DE-BA7D-19BB02C96843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26:41.504" v="614"/>
          <ac:spMkLst>
            <pc:docMk/>
            <pc:sldMk cId="547325327" sldId="283"/>
            <ac:spMk id="8" creationId="{E91DC736-0EF8-4F87-9146-EBF1D2EE4D3D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26:41.504" v="614"/>
          <ac:spMkLst>
            <pc:docMk/>
            <pc:sldMk cId="547325327" sldId="283"/>
            <ac:spMk id="10" creationId="{097CD68E-23E3-4007-8847-CD0944C4F7BE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26:41.504" v="614"/>
          <ac:spMkLst>
            <pc:docMk/>
            <pc:sldMk cId="547325327" sldId="283"/>
            <ac:spMk id="12" creationId="{AF2F604E-43BE-4DC3-B983-E071523364F8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26:41.504" v="614"/>
          <ac:spMkLst>
            <pc:docMk/>
            <pc:sldMk cId="547325327" sldId="283"/>
            <ac:spMk id="14" creationId="{08C9B587-E65E-4B52-B37C-ABEBB6E87928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26:41.504" v="614"/>
          <ac:spMkLst>
            <pc:docMk/>
            <pc:sldMk cId="547325327" sldId="283"/>
            <ac:spMk id="19" creationId="{8A95209C-5275-4E15-8EA7-7F42980ABF2D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26:41.504" v="614"/>
          <ac:spMkLst>
            <pc:docMk/>
            <pc:sldMk cId="547325327" sldId="283"/>
            <ac:spMk id="21" creationId="{4F2ED431-E304-4FF0-9F4E-032783C9D612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26:41.504" v="614"/>
          <ac:spMkLst>
            <pc:docMk/>
            <pc:sldMk cId="547325327" sldId="283"/>
            <ac:spMk id="23" creationId="{4E87FCFB-2CCE-460D-B3DD-557C8BD1B94A}"/>
          </ac:spMkLst>
        </pc:spChg>
        <pc:picChg chg="add mod">
          <ac:chgData name="Dhanush Akula" userId="S::akula.d@northeastern.edu::3b74f639-77ac-41d5-a1c6-22dd34302fc6" providerId="AD" clId="Web-{2E03D216-15A6-1C70-13F0-80AB3CC7D122}" dt="2024-02-26T06:26:54.880" v="617" actId="1076"/>
          <ac:picMkLst>
            <pc:docMk/>
            <pc:sldMk cId="547325327" sldId="283"/>
            <ac:picMk id="4" creationId="{794BCD4E-17F5-634B-6CDF-2D32A9225DD8}"/>
          </ac:picMkLst>
        </pc:picChg>
      </pc:sldChg>
      <pc:sldChg chg="addSp modSp mod setBg">
        <pc:chgData name="Dhanush Akula" userId="S::akula.d@northeastern.edu::3b74f639-77ac-41d5-a1c6-22dd34302fc6" providerId="AD" clId="Web-{2E03D216-15A6-1C70-13F0-80AB3CC7D122}" dt="2024-02-26T07:09:32.569" v="991" actId="1076"/>
        <pc:sldMkLst>
          <pc:docMk/>
          <pc:sldMk cId="2576593775" sldId="284"/>
        </pc:sldMkLst>
        <pc:spChg chg="mod">
          <ac:chgData name="Dhanush Akula" userId="S::akula.d@northeastern.edu::3b74f639-77ac-41d5-a1c6-22dd34302fc6" providerId="AD" clId="Web-{2E03D216-15A6-1C70-13F0-80AB3CC7D122}" dt="2024-02-26T07:07:55.051" v="970"/>
          <ac:spMkLst>
            <pc:docMk/>
            <pc:sldMk cId="2576593775" sldId="284"/>
            <ac:spMk id="2" creationId="{78554B4A-51D3-A7A3-4F1F-32ECC823A6FB}"/>
          </ac:spMkLst>
        </pc:spChg>
        <pc:spChg chg="mod">
          <ac:chgData name="Dhanush Akula" userId="S::akula.d@northeastern.edu::3b74f639-77ac-41d5-a1c6-22dd34302fc6" providerId="AD" clId="Web-{2E03D216-15A6-1C70-13F0-80AB3CC7D122}" dt="2024-02-26T07:08:58.662" v="981" actId="14100"/>
          <ac:spMkLst>
            <pc:docMk/>
            <pc:sldMk cId="2576593775" sldId="284"/>
            <ac:spMk id="6" creationId="{CB6267F5-3215-1B7B-BEA2-D77597659003}"/>
          </ac:spMkLst>
        </pc:spChg>
        <pc:spChg chg="mod">
          <ac:chgData name="Dhanush Akula" userId="S::akula.d@northeastern.edu::3b74f639-77ac-41d5-a1c6-22dd34302fc6" providerId="AD" clId="Web-{2E03D216-15A6-1C70-13F0-80AB3CC7D122}" dt="2024-02-26T07:08:47.334" v="979" actId="14100"/>
          <ac:spMkLst>
            <pc:docMk/>
            <pc:sldMk cId="2576593775" sldId="284"/>
            <ac:spMk id="9" creationId="{07A627B0-0B82-BED6-2A49-FC9808761398}"/>
          </ac:spMkLst>
        </pc:spChg>
        <pc:spChg chg="mod">
          <ac:chgData name="Dhanush Akula" userId="S::akula.d@northeastern.edu::3b74f639-77ac-41d5-a1c6-22dd34302fc6" providerId="AD" clId="Web-{2E03D216-15A6-1C70-13F0-80AB3CC7D122}" dt="2024-02-26T07:09:32.569" v="991" actId="1076"/>
          <ac:spMkLst>
            <pc:docMk/>
            <pc:sldMk cId="2576593775" sldId="284"/>
            <ac:spMk id="10" creationId="{458DDCFA-1C07-24BC-66A4-0E93304360A7}"/>
          </ac:spMkLst>
        </pc:spChg>
        <pc:spChg chg="add">
          <ac:chgData name="Dhanush Akula" userId="S::akula.d@northeastern.edu::3b74f639-77ac-41d5-a1c6-22dd34302fc6" providerId="AD" clId="Web-{2E03D216-15A6-1C70-13F0-80AB3CC7D122}" dt="2024-02-26T07:07:55.051" v="970"/>
          <ac:spMkLst>
            <pc:docMk/>
            <pc:sldMk cId="2576593775" sldId="284"/>
            <ac:spMk id="15" creationId="{4C10CBC8-7837-4750-8EE9-B4C3D50488F6}"/>
          </ac:spMkLst>
        </pc:spChg>
        <pc:spChg chg="add">
          <ac:chgData name="Dhanush Akula" userId="S::akula.d@northeastern.edu::3b74f639-77ac-41d5-a1c6-22dd34302fc6" providerId="AD" clId="Web-{2E03D216-15A6-1C70-13F0-80AB3CC7D122}" dt="2024-02-26T07:07:55.051" v="970"/>
          <ac:spMkLst>
            <pc:docMk/>
            <pc:sldMk cId="2576593775" sldId="284"/>
            <ac:spMk id="17" creationId="{69014793-11D4-4A17-9261-1A2E683ADF75}"/>
          </ac:spMkLst>
        </pc:spChg>
        <pc:picChg chg="mod">
          <ac:chgData name="Dhanush Akula" userId="S::akula.d@northeastern.edu::3b74f639-77ac-41d5-a1c6-22dd34302fc6" providerId="AD" clId="Web-{2E03D216-15A6-1C70-13F0-80AB3CC7D122}" dt="2024-02-26T07:08:32.849" v="976" actId="1076"/>
          <ac:picMkLst>
            <pc:docMk/>
            <pc:sldMk cId="2576593775" sldId="284"/>
            <ac:picMk id="5" creationId="{ADF59224-47F5-DC75-B3BE-90920F6178EC}"/>
          </ac:picMkLst>
        </pc:picChg>
        <pc:inkChg chg="mod">
          <ac:chgData name="Dhanush Akula" userId="S::akula.d@northeastern.edu::3b74f639-77ac-41d5-a1c6-22dd34302fc6" providerId="AD" clId="Web-{2E03D216-15A6-1C70-13F0-80AB3CC7D122}" dt="2024-02-26T07:07:55.051" v="970"/>
          <ac:inkMkLst>
            <pc:docMk/>
            <pc:sldMk cId="2576593775" sldId="284"/>
            <ac:inkMk id="4" creationId="{9D623B8D-05F8-1347-B688-A491DB5CD0F1}"/>
          </ac:inkMkLst>
        </pc:inkChg>
      </pc:sldChg>
      <pc:sldChg chg="addSp delSp modSp mod setBg modNotes">
        <pc:chgData name="Dhanush Akula" userId="S::akula.d@northeastern.edu::3b74f639-77ac-41d5-a1c6-22dd34302fc6" providerId="AD" clId="Web-{2E03D216-15A6-1C70-13F0-80AB3CC7D122}" dt="2024-02-26T07:05:01.358" v="969" actId="14100"/>
        <pc:sldMkLst>
          <pc:docMk/>
          <pc:sldMk cId="1340040292" sldId="285"/>
        </pc:sldMkLst>
        <pc:spChg chg="mod">
          <ac:chgData name="Dhanush Akula" userId="S::akula.d@northeastern.edu::3b74f639-77ac-41d5-a1c6-22dd34302fc6" providerId="AD" clId="Web-{2E03D216-15A6-1C70-13F0-80AB3CC7D122}" dt="2024-02-26T07:04:04.075" v="949"/>
          <ac:spMkLst>
            <pc:docMk/>
            <pc:sldMk cId="1340040292" sldId="285"/>
            <ac:spMk id="2" creationId="{BA5921CB-462F-C758-46F3-949F5EEE801D}"/>
          </ac:spMkLst>
        </pc:spChg>
        <pc:spChg chg="mod">
          <ac:chgData name="Dhanush Akula" userId="S::akula.d@northeastern.edu::3b74f639-77ac-41d5-a1c6-22dd34302fc6" providerId="AD" clId="Web-{2E03D216-15A6-1C70-13F0-80AB3CC7D122}" dt="2024-02-26T07:05:01.358" v="969" actId="14100"/>
          <ac:spMkLst>
            <pc:docMk/>
            <pc:sldMk cId="1340040292" sldId="285"/>
            <ac:spMk id="9" creationId="{6EC0FB6E-D966-C60A-0F0E-6C8E645A6D9E}"/>
          </ac:spMkLst>
        </pc:spChg>
        <pc:spChg chg="mod">
          <ac:chgData name="Dhanush Akula" userId="S::akula.d@northeastern.edu::3b74f639-77ac-41d5-a1c6-22dd34302fc6" providerId="AD" clId="Web-{2E03D216-15A6-1C70-13F0-80AB3CC7D122}" dt="2024-02-26T07:04:36.216" v="955" actId="1076"/>
          <ac:spMkLst>
            <pc:docMk/>
            <pc:sldMk cId="1340040292" sldId="285"/>
            <ac:spMk id="10" creationId="{675D4DCB-591B-DF44-82D4-406B3F72923D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57:49.076" v="947"/>
          <ac:spMkLst>
            <pc:docMk/>
            <pc:sldMk cId="1340040292" sldId="285"/>
            <ac:spMk id="12" creationId="{35DB3719-6FDC-4E5D-891D-FF40B7300F64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57:49.076" v="947"/>
          <ac:spMkLst>
            <pc:docMk/>
            <pc:sldMk cId="1340040292" sldId="285"/>
            <ac:spMk id="13" creationId="{E0CBAC23-2E3F-4A90-BA59-F8299F6A5439}"/>
          </ac:spMkLst>
        </pc:spChg>
        <pc:spChg chg="add">
          <ac:chgData name="Dhanush Akula" userId="S::akula.d@northeastern.edu::3b74f639-77ac-41d5-a1c6-22dd34302fc6" providerId="AD" clId="Web-{2E03D216-15A6-1C70-13F0-80AB3CC7D122}" dt="2024-02-26T07:04:04.075" v="949"/>
          <ac:spMkLst>
            <pc:docMk/>
            <pc:sldMk cId="1340040292" sldId="285"/>
            <ac:spMk id="14" creationId="{7301F447-EEF7-48F5-AF73-7566EE7F64AD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56:24.714" v="909"/>
          <ac:spMkLst>
            <pc:docMk/>
            <pc:sldMk cId="1340040292" sldId="285"/>
            <ac:spMk id="15" creationId="{7301F447-EEF7-48F5-AF73-7566EE7F64AD}"/>
          </ac:spMkLst>
        </pc:spChg>
        <pc:spChg chg="add">
          <ac:chgData name="Dhanush Akula" userId="S::akula.d@northeastern.edu::3b74f639-77ac-41d5-a1c6-22dd34302fc6" providerId="AD" clId="Web-{2E03D216-15A6-1C70-13F0-80AB3CC7D122}" dt="2024-02-26T07:04:04.075" v="949"/>
          <ac:spMkLst>
            <pc:docMk/>
            <pc:sldMk cId="1340040292" sldId="285"/>
            <ac:spMk id="16" creationId="{F7117410-A2A4-4085-9ADC-46744551DBDE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56:24.714" v="909"/>
          <ac:spMkLst>
            <pc:docMk/>
            <pc:sldMk cId="1340040292" sldId="285"/>
            <ac:spMk id="17" creationId="{F7117410-A2A4-4085-9ADC-46744551DBDE}"/>
          </ac:spMkLst>
        </pc:spChg>
        <pc:spChg chg="add">
          <ac:chgData name="Dhanush Akula" userId="S::akula.d@northeastern.edu::3b74f639-77ac-41d5-a1c6-22dd34302fc6" providerId="AD" clId="Web-{2E03D216-15A6-1C70-13F0-80AB3CC7D122}" dt="2024-02-26T07:04:04.075" v="949"/>
          <ac:spMkLst>
            <pc:docMk/>
            <pc:sldMk cId="1340040292" sldId="285"/>
            <ac:spMk id="18" creationId="{99F74EB5-E547-4FB4-95F5-BCC788F3C4A0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6:56:24.714" v="909"/>
          <ac:spMkLst>
            <pc:docMk/>
            <pc:sldMk cId="1340040292" sldId="285"/>
            <ac:spMk id="19" creationId="{99F74EB5-E547-4FB4-95F5-BCC788F3C4A0}"/>
          </ac:spMkLst>
        </pc:spChg>
        <pc:picChg chg="mod">
          <ac:chgData name="Dhanush Akula" userId="S::akula.d@northeastern.edu::3b74f639-77ac-41d5-a1c6-22dd34302fc6" providerId="AD" clId="Web-{2E03D216-15A6-1C70-13F0-80AB3CC7D122}" dt="2024-02-26T07:04:27.857" v="954" actId="1076"/>
          <ac:picMkLst>
            <pc:docMk/>
            <pc:sldMk cId="1340040292" sldId="285"/>
            <ac:picMk id="8" creationId="{AFD98A63-CE4C-68F4-55D8-E5D1A0758852}"/>
          </ac:picMkLst>
        </pc:picChg>
        <pc:inkChg chg="mod">
          <ac:chgData name="Dhanush Akula" userId="S::akula.d@northeastern.edu::3b74f639-77ac-41d5-a1c6-22dd34302fc6" providerId="AD" clId="Web-{2E03D216-15A6-1C70-13F0-80AB3CC7D122}" dt="2024-02-26T07:04:04.075" v="949"/>
          <ac:inkMkLst>
            <pc:docMk/>
            <pc:sldMk cId="1340040292" sldId="285"/>
            <ac:inkMk id="5" creationId="{CDF5C3AC-EB51-D6CC-B009-738BBB565864}"/>
          </ac:inkMkLst>
        </pc:inkChg>
      </pc:sldChg>
      <pc:sldChg chg="addSp delSp modSp new mod ord setBg">
        <pc:chgData name="Dhanush Akula" userId="S::akula.d@northeastern.edu::3b74f639-77ac-41d5-a1c6-22dd34302fc6" providerId="AD" clId="Web-{2E03D216-15A6-1C70-13F0-80AB3CC7D122}" dt="2024-02-26T05:53:45.957" v="146" actId="20577"/>
        <pc:sldMkLst>
          <pc:docMk/>
          <pc:sldMk cId="224224603" sldId="286"/>
        </pc:sldMkLst>
        <pc:spChg chg="mod">
          <ac:chgData name="Dhanush Akula" userId="S::akula.d@northeastern.edu::3b74f639-77ac-41d5-a1c6-22dd34302fc6" providerId="AD" clId="Web-{2E03D216-15A6-1C70-13F0-80AB3CC7D122}" dt="2024-02-26T05:53:40.785" v="143"/>
          <ac:spMkLst>
            <pc:docMk/>
            <pc:sldMk cId="224224603" sldId="286"/>
            <ac:spMk id="2" creationId="{D1B0986C-EE95-92F7-B3EE-FBDD4D042B3E}"/>
          </ac:spMkLst>
        </pc:spChg>
        <pc:spChg chg="mod">
          <ac:chgData name="Dhanush Akula" userId="S::akula.d@northeastern.edu::3b74f639-77ac-41d5-a1c6-22dd34302fc6" providerId="AD" clId="Web-{2E03D216-15A6-1C70-13F0-80AB3CC7D122}" dt="2024-02-26T05:53:45.957" v="146" actId="20577"/>
          <ac:spMkLst>
            <pc:docMk/>
            <pc:sldMk cId="224224603" sldId="286"/>
            <ac:spMk id="3" creationId="{F6C24EAC-98E6-8A62-E96C-A176301E25E3}"/>
          </ac:spMkLst>
        </pc:spChg>
        <pc:spChg chg="add del mod">
          <ac:chgData name="Dhanush Akula" userId="S::akula.d@northeastern.edu::3b74f639-77ac-41d5-a1c6-22dd34302fc6" providerId="AD" clId="Web-{2E03D216-15A6-1C70-13F0-80AB3CC7D122}" dt="2024-02-26T05:52:18.846" v="132"/>
          <ac:spMkLst>
            <pc:docMk/>
            <pc:sldMk cId="224224603" sldId="286"/>
            <ac:spMk id="5" creationId="{F9E58445-36BA-9D78-0E2C-5B49BF2802EF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5:53:40.785" v="143"/>
          <ac:spMkLst>
            <pc:docMk/>
            <pc:sldMk cId="224224603" sldId="286"/>
            <ac:spMk id="9" creationId="{657F69E0-C4B0-4BEC-A689-4F8D877F05D4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5:53:40.785" v="143"/>
          <ac:spMkLst>
            <pc:docMk/>
            <pc:sldMk cId="224224603" sldId="286"/>
            <ac:spMk id="11" creationId="{9F6380B4-6A1C-481E-8408-B4E6C75B9B81}"/>
          </ac:spMkLst>
        </pc:spChg>
        <pc:spChg chg="add">
          <ac:chgData name="Dhanush Akula" userId="S::akula.d@northeastern.edu::3b74f639-77ac-41d5-a1c6-22dd34302fc6" providerId="AD" clId="Web-{2E03D216-15A6-1C70-13F0-80AB3CC7D122}" dt="2024-02-26T05:53:40.785" v="143"/>
          <ac:spMkLst>
            <pc:docMk/>
            <pc:sldMk cId="224224603" sldId="286"/>
            <ac:spMk id="16" creationId="{5A59F003-E00A-43F9-91DC-CC54E3B87466}"/>
          </ac:spMkLst>
        </pc:spChg>
        <pc:spChg chg="add">
          <ac:chgData name="Dhanush Akula" userId="S::akula.d@northeastern.edu::3b74f639-77ac-41d5-a1c6-22dd34302fc6" providerId="AD" clId="Web-{2E03D216-15A6-1C70-13F0-80AB3CC7D122}" dt="2024-02-26T05:53:40.785" v="143"/>
          <ac:spMkLst>
            <pc:docMk/>
            <pc:sldMk cId="224224603" sldId="286"/>
            <ac:spMk id="18" creationId="{D74A4382-E3AD-430A-9A1F-DFA3E0E77A7D}"/>
          </ac:spMkLst>
        </pc:spChg>
        <pc:spChg chg="add">
          <ac:chgData name="Dhanush Akula" userId="S::akula.d@northeastern.edu::3b74f639-77ac-41d5-a1c6-22dd34302fc6" providerId="AD" clId="Web-{2E03D216-15A6-1C70-13F0-80AB3CC7D122}" dt="2024-02-26T05:53:40.785" v="143"/>
          <ac:spMkLst>
            <pc:docMk/>
            <pc:sldMk cId="224224603" sldId="286"/>
            <ac:spMk id="20" creationId="{79F40191-0F44-4FD1-82CC-ACB507C14BE6}"/>
          </ac:spMkLst>
        </pc:spChg>
        <pc:picChg chg="add mod ord">
          <ac:chgData name="Dhanush Akula" userId="S::akula.d@northeastern.edu::3b74f639-77ac-41d5-a1c6-22dd34302fc6" providerId="AD" clId="Web-{2E03D216-15A6-1C70-13F0-80AB3CC7D122}" dt="2024-02-26T05:53:40.785" v="143"/>
          <ac:picMkLst>
            <pc:docMk/>
            <pc:sldMk cId="224224603" sldId="286"/>
            <ac:picMk id="4" creationId="{D294700A-025E-9DB5-750A-0E33A9BF120F}"/>
          </ac:picMkLst>
        </pc:picChg>
      </pc:sldChg>
      <pc:sldChg chg="addSp delSp modSp modNotes">
        <pc:chgData name="Dhanush Akula" userId="S::akula.d@northeastern.edu::3b74f639-77ac-41d5-a1c6-22dd34302fc6" providerId="AD" clId="Web-{2E03D216-15A6-1C70-13F0-80AB3CC7D122}" dt="2024-02-26T06:59:21.392" v="948"/>
        <pc:sldMkLst>
          <pc:docMk/>
          <pc:sldMk cId="150012586" sldId="287"/>
        </pc:sldMkLst>
        <pc:spChg chg="mod">
          <ac:chgData name="Dhanush Akula" userId="S::akula.d@northeastern.edu::3b74f639-77ac-41d5-a1c6-22dd34302fc6" providerId="AD" clId="Web-{2E03D216-15A6-1C70-13F0-80AB3CC7D122}" dt="2024-02-26T06:59:21.392" v="948"/>
          <ac:spMkLst>
            <pc:docMk/>
            <pc:sldMk cId="150012586" sldId="287"/>
            <ac:spMk id="2" creationId="{14FE9109-C796-A77A-91BF-D11EAFA69DCD}"/>
          </ac:spMkLst>
        </pc:spChg>
        <pc:spChg chg="mod ord">
          <ac:chgData name="Dhanush Akula" userId="S::akula.d@northeastern.edu::3b74f639-77ac-41d5-a1c6-22dd34302fc6" providerId="AD" clId="Web-{2E03D216-15A6-1C70-13F0-80AB3CC7D122}" dt="2024-02-26T06:59:21.392" v="948"/>
          <ac:spMkLst>
            <pc:docMk/>
            <pc:sldMk cId="150012586" sldId="287"/>
            <ac:spMk id="8" creationId="{28A60D47-154B-A853-75E1-47E22E4DA899}"/>
          </ac:spMkLst>
        </pc:spChg>
        <pc:spChg chg="del">
          <ac:chgData name="Dhanush Akula" userId="S::akula.d@northeastern.edu::3b74f639-77ac-41d5-a1c6-22dd34302fc6" providerId="AD" clId="Web-{2E03D216-15A6-1C70-13F0-80AB3CC7D122}" dt="2024-02-26T06:59:21.392" v="948"/>
          <ac:spMkLst>
            <pc:docMk/>
            <pc:sldMk cId="150012586" sldId="287"/>
            <ac:spMk id="11" creationId="{2B97F24A-32CE-4C1C-A50D-3016B394DCFB}"/>
          </ac:spMkLst>
        </pc:spChg>
        <pc:spChg chg="del">
          <ac:chgData name="Dhanush Akula" userId="S::akula.d@northeastern.edu::3b74f639-77ac-41d5-a1c6-22dd34302fc6" providerId="AD" clId="Web-{2E03D216-15A6-1C70-13F0-80AB3CC7D122}" dt="2024-02-26T06:59:21.392" v="948"/>
          <ac:spMkLst>
            <pc:docMk/>
            <pc:sldMk cId="150012586" sldId="287"/>
            <ac:spMk id="13" creationId="{CD8B4F24-440B-49E9-B85D-733523DC064B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59:21.392" v="948"/>
          <ac:spMkLst>
            <pc:docMk/>
            <pc:sldMk cId="150012586" sldId="287"/>
            <ac:spMk id="18" creationId="{A8908DB7-C3A6-4FCB-9820-CEE02B398C4A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59:21.392" v="948"/>
          <ac:spMkLst>
            <pc:docMk/>
            <pc:sldMk cId="150012586" sldId="287"/>
            <ac:spMk id="20" creationId="{535742DD-1B16-4E9D-B715-0D74B4574A68}"/>
          </ac:spMkLst>
        </pc:spChg>
        <pc:picChg chg="mod">
          <ac:chgData name="Dhanush Akula" userId="S::akula.d@northeastern.edu::3b74f639-77ac-41d5-a1c6-22dd34302fc6" providerId="AD" clId="Web-{2E03D216-15A6-1C70-13F0-80AB3CC7D122}" dt="2024-02-26T06:59:21.392" v="948"/>
          <ac:picMkLst>
            <pc:docMk/>
            <pc:sldMk cId="150012586" sldId="287"/>
            <ac:picMk id="4" creationId="{070A3798-2C5D-324C-7923-41E68897E457}"/>
          </ac:picMkLst>
        </pc:picChg>
      </pc:sldChg>
      <pc:sldChg chg="addSp delSp modSp add replId">
        <pc:chgData name="Dhanush Akula" userId="S::akula.d@northeastern.edu::3b74f639-77ac-41d5-a1c6-22dd34302fc6" providerId="AD" clId="Web-{2E03D216-15A6-1C70-13F0-80AB3CC7D122}" dt="2024-02-26T05:58:37.891" v="327" actId="20577"/>
        <pc:sldMkLst>
          <pc:docMk/>
          <pc:sldMk cId="3638393260" sldId="288"/>
        </pc:sldMkLst>
        <pc:spChg chg="mod">
          <ac:chgData name="Dhanush Akula" userId="S::akula.d@northeastern.edu::3b74f639-77ac-41d5-a1c6-22dd34302fc6" providerId="AD" clId="Web-{2E03D216-15A6-1C70-13F0-80AB3CC7D122}" dt="2024-02-26T05:58:37.891" v="327" actId="20577"/>
          <ac:spMkLst>
            <pc:docMk/>
            <pc:sldMk cId="3638393260" sldId="288"/>
            <ac:spMk id="2" creationId="{38D63879-1BF4-F4FC-F60F-4BAF10D1CB44}"/>
          </ac:spMkLst>
        </pc:spChg>
        <pc:spChg chg="add del mod">
          <ac:chgData name="Dhanush Akula" userId="S::akula.d@northeastern.edu::3b74f639-77ac-41d5-a1c6-22dd34302fc6" providerId="AD" clId="Web-{2E03D216-15A6-1C70-13F0-80AB3CC7D122}" dt="2024-02-26T05:57:31.030" v="271"/>
          <ac:spMkLst>
            <pc:docMk/>
            <pc:sldMk cId="3638393260" sldId="288"/>
            <ac:spMk id="5" creationId="{7B6553C4-B111-DB9E-D2FA-B274B50A9027}"/>
          </ac:spMkLst>
        </pc:spChg>
        <pc:spChg chg="del">
          <ac:chgData name="Dhanush Akula" userId="S::akula.d@northeastern.edu::3b74f639-77ac-41d5-a1c6-22dd34302fc6" providerId="AD" clId="Web-{2E03D216-15A6-1C70-13F0-80AB3CC7D122}" dt="2024-02-26T05:57:31.030" v="271"/>
          <ac:spMkLst>
            <pc:docMk/>
            <pc:sldMk cId="3638393260" sldId="288"/>
            <ac:spMk id="9" creationId="{A4AC5506-6312-4701-8D3C-40187889A947}"/>
          </ac:spMkLst>
        </pc:spChg>
        <pc:spChg chg="add">
          <ac:chgData name="Dhanush Akula" userId="S::akula.d@northeastern.edu::3b74f639-77ac-41d5-a1c6-22dd34302fc6" providerId="AD" clId="Web-{2E03D216-15A6-1C70-13F0-80AB3CC7D122}" dt="2024-02-26T05:57:31.030" v="271"/>
          <ac:spMkLst>
            <pc:docMk/>
            <pc:sldMk cId="3638393260" sldId="288"/>
            <ac:spMk id="14" creationId="{A4AC5506-6312-4701-8D3C-40187889A947}"/>
          </ac:spMkLst>
        </pc:spChg>
        <pc:picChg chg="del">
          <ac:chgData name="Dhanush Akula" userId="S::akula.d@northeastern.edu::3b74f639-77ac-41d5-a1c6-22dd34302fc6" providerId="AD" clId="Web-{2E03D216-15A6-1C70-13F0-80AB3CC7D122}" dt="2024-02-26T05:57:14.623" v="267"/>
          <ac:picMkLst>
            <pc:docMk/>
            <pc:sldMk cId="3638393260" sldId="288"/>
            <ac:picMk id="4" creationId="{DAB3F222-F919-03EA-81D2-219A611BB5CA}"/>
          </ac:picMkLst>
        </pc:picChg>
        <pc:picChg chg="add mod">
          <ac:chgData name="Dhanush Akula" userId="S::akula.d@northeastern.edu::3b74f639-77ac-41d5-a1c6-22dd34302fc6" providerId="AD" clId="Web-{2E03D216-15A6-1C70-13F0-80AB3CC7D122}" dt="2024-02-26T05:57:31.030" v="271"/>
          <ac:picMkLst>
            <pc:docMk/>
            <pc:sldMk cId="3638393260" sldId="288"/>
            <ac:picMk id="7" creationId="{DD9E1BFF-1F48-6ABA-D242-1D2D0C6F770F}"/>
          </ac:picMkLst>
        </pc:picChg>
      </pc:sldChg>
      <pc:sldChg chg="addSp delSp modSp new add del">
        <pc:chgData name="Dhanush Akula" userId="S::akula.d@northeastern.edu::3b74f639-77ac-41d5-a1c6-22dd34302fc6" providerId="AD" clId="Web-{2E03D216-15A6-1C70-13F0-80AB3CC7D122}" dt="2024-02-26T06:01:18.787" v="434"/>
        <pc:sldMkLst>
          <pc:docMk/>
          <pc:sldMk cId="4289337416" sldId="289"/>
        </pc:sldMkLst>
        <pc:spChg chg="del">
          <ac:chgData name="Dhanush Akula" userId="S::akula.d@northeastern.edu::3b74f639-77ac-41d5-a1c6-22dd34302fc6" providerId="AD" clId="Web-{2E03D216-15A6-1C70-13F0-80AB3CC7D122}" dt="2024-02-26T05:59:26.143" v="365"/>
          <ac:spMkLst>
            <pc:docMk/>
            <pc:sldMk cId="4289337416" sldId="289"/>
            <ac:spMk id="2" creationId="{D87A6BA1-96C7-B1D4-0D27-F6F08BCAAB52}"/>
          </ac:spMkLst>
        </pc:spChg>
        <pc:spChg chg="mod">
          <ac:chgData name="Dhanush Akula" userId="S::akula.d@northeastern.edu::3b74f639-77ac-41d5-a1c6-22dd34302fc6" providerId="AD" clId="Web-{2E03D216-15A6-1C70-13F0-80AB3CC7D122}" dt="2024-02-26T05:59:31.268" v="367" actId="1076"/>
          <ac:spMkLst>
            <pc:docMk/>
            <pc:sldMk cId="4289337416" sldId="289"/>
            <ac:spMk id="3" creationId="{EC69F411-DC63-14A2-529F-22DA641455F0}"/>
          </ac:spMkLst>
        </pc:spChg>
        <pc:picChg chg="add mod">
          <ac:chgData name="Dhanush Akula" userId="S::akula.d@northeastern.edu::3b74f639-77ac-41d5-a1c6-22dd34302fc6" providerId="AD" clId="Web-{2E03D216-15A6-1C70-13F0-80AB3CC7D122}" dt="2024-02-26T05:59:36.018" v="369" actId="1076"/>
          <ac:picMkLst>
            <pc:docMk/>
            <pc:sldMk cId="4289337416" sldId="289"/>
            <ac:picMk id="5" creationId="{97A40F58-3B19-309D-0B5E-7435D58A338C}"/>
          </ac:picMkLst>
        </pc:picChg>
      </pc:sldChg>
      <pc:sldChg chg="addSp delSp modSp add replId">
        <pc:chgData name="Dhanush Akula" userId="S::akula.d@northeastern.edu::3b74f639-77ac-41d5-a1c6-22dd34302fc6" providerId="AD" clId="Web-{2E03D216-15A6-1C70-13F0-80AB3CC7D122}" dt="2024-02-26T06:01:01.459" v="431" actId="20577"/>
        <pc:sldMkLst>
          <pc:docMk/>
          <pc:sldMk cId="972229376" sldId="291"/>
        </pc:sldMkLst>
        <pc:spChg chg="mod">
          <ac:chgData name="Dhanush Akula" userId="S::akula.d@northeastern.edu::3b74f639-77ac-41d5-a1c6-22dd34302fc6" providerId="AD" clId="Web-{2E03D216-15A6-1C70-13F0-80AB3CC7D122}" dt="2024-02-26T06:01:01.459" v="431" actId="20577"/>
          <ac:spMkLst>
            <pc:docMk/>
            <pc:sldMk cId="972229376" sldId="291"/>
            <ac:spMk id="2" creationId="{38D63879-1BF4-F4FC-F60F-4BAF10D1CB44}"/>
          </ac:spMkLst>
        </pc:spChg>
        <pc:spChg chg="add del mod">
          <ac:chgData name="Dhanush Akula" userId="S::akula.d@northeastern.edu::3b74f639-77ac-41d5-a1c6-22dd34302fc6" providerId="AD" clId="Web-{2E03D216-15A6-1C70-13F0-80AB3CC7D122}" dt="2024-02-26T06:00:40.989" v="374"/>
          <ac:spMkLst>
            <pc:docMk/>
            <pc:sldMk cId="972229376" sldId="291"/>
            <ac:spMk id="4" creationId="{08064530-F729-9091-A447-1A7DF13EBFB8}"/>
          </ac:spMkLst>
        </pc:spChg>
        <pc:spChg chg="del">
          <ac:chgData name="Dhanush Akula" userId="S::akula.d@northeastern.edu::3b74f639-77ac-41d5-a1c6-22dd34302fc6" providerId="AD" clId="Web-{2E03D216-15A6-1C70-13F0-80AB3CC7D122}" dt="2024-02-26T06:00:40.989" v="374"/>
          <ac:spMkLst>
            <pc:docMk/>
            <pc:sldMk cId="972229376" sldId="291"/>
            <ac:spMk id="14" creationId="{A4AC5506-6312-4701-8D3C-40187889A947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00:40.989" v="374"/>
          <ac:spMkLst>
            <pc:docMk/>
            <pc:sldMk cId="972229376" sldId="291"/>
            <ac:spMk id="19" creationId="{A4AC5506-6312-4701-8D3C-40187889A947}"/>
          </ac:spMkLst>
        </pc:spChg>
        <pc:picChg chg="add mod">
          <ac:chgData name="Dhanush Akula" userId="S::akula.d@northeastern.edu::3b74f639-77ac-41d5-a1c6-22dd34302fc6" providerId="AD" clId="Web-{2E03D216-15A6-1C70-13F0-80AB3CC7D122}" dt="2024-02-26T06:00:40.989" v="374"/>
          <ac:picMkLst>
            <pc:docMk/>
            <pc:sldMk cId="972229376" sldId="291"/>
            <ac:picMk id="6" creationId="{041BDF66-B6F7-8F48-1BE2-46C057B21EA0}"/>
          </ac:picMkLst>
        </pc:picChg>
        <pc:picChg chg="del">
          <ac:chgData name="Dhanush Akula" userId="S::akula.d@northeastern.edu::3b74f639-77ac-41d5-a1c6-22dd34302fc6" providerId="AD" clId="Web-{2E03D216-15A6-1C70-13F0-80AB3CC7D122}" dt="2024-02-26T06:00:29.457" v="371"/>
          <ac:picMkLst>
            <pc:docMk/>
            <pc:sldMk cId="972229376" sldId="291"/>
            <ac:picMk id="7" creationId="{DD9E1BFF-1F48-6ABA-D242-1D2D0C6F770F}"/>
          </ac:picMkLst>
        </pc:picChg>
      </pc:sldChg>
      <pc:sldChg chg="addSp delSp modSp add replId">
        <pc:chgData name="Dhanush Akula" userId="S::akula.d@northeastern.edu::3b74f639-77ac-41d5-a1c6-22dd34302fc6" providerId="AD" clId="Web-{2E03D216-15A6-1C70-13F0-80AB3CC7D122}" dt="2024-02-26T06:01:57.649" v="468"/>
        <pc:sldMkLst>
          <pc:docMk/>
          <pc:sldMk cId="2950059338" sldId="292"/>
        </pc:sldMkLst>
        <pc:spChg chg="mod">
          <ac:chgData name="Dhanush Akula" userId="S::akula.d@northeastern.edu::3b74f639-77ac-41d5-a1c6-22dd34302fc6" providerId="AD" clId="Web-{2E03D216-15A6-1C70-13F0-80AB3CC7D122}" dt="2024-02-26T06:01:57.649" v="468"/>
          <ac:spMkLst>
            <pc:docMk/>
            <pc:sldMk cId="2950059338" sldId="292"/>
            <ac:spMk id="2" creationId="{38D63879-1BF4-F4FC-F60F-4BAF10D1CB44}"/>
          </ac:spMkLst>
        </pc:spChg>
        <pc:spChg chg="add del mod">
          <ac:chgData name="Dhanush Akula" userId="S::akula.d@northeastern.edu::3b74f639-77ac-41d5-a1c6-22dd34302fc6" providerId="AD" clId="Web-{2E03D216-15A6-1C70-13F0-80AB3CC7D122}" dt="2024-02-26T06:01:57.649" v="468"/>
          <ac:spMkLst>
            <pc:docMk/>
            <pc:sldMk cId="2950059338" sldId="292"/>
            <ac:spMk id="4" creationId="{8333AE9B-12D8-B2D5-64C5-ED0AE44E7872}"/>
          </ac:spMkLst>
        </pc:spChg>
        <pc:spChg chg="del">
          <ac:chgData name="Dhanush Akula" userId="S::akula.d@northeastern.edu::3b74f639-77ac-41d5-a1c6-22dd34302fc6" providerId="AD" clId="Web-{2E03D216-15A6-1C70-13F0-80AB3CC7D122}" dt="2024-02-26T06:01:57.649" v="468"/>
          <ac:spMkLst>
            <pc:docMk/>
            <pc:sldMk cId="2950059338" sldId="292"/>
            <ac:spMk id="19" creationId="{A4AC5506-6312-4701-8D3C-40187889A947}"/>
          </ac:spMkLst>
        </pc:spChg>
        <pc:spChg chg="add">
          <ac:chgData name="Dhanush Akula" userId="S::akula.d@northeastern.edu::3b74f639-77ac-41d5-a1c6-22dd34302fc6" providerId="AD" clId="Web-{2E03D216-15A6-1C70-13F0-80AB3CC7D122}" dt="2024-02-26T06:01:57.649" v="468"/>
          <ac:spMkLst>
            <pc:docMk/>
            <pc:sldMk cId="2950059338" sldId="292"/>
            <ac:spMk id="24" creationId="{A4AC5506-6312-4701-8D3C-40187889A947}"/>
          </ac:spMkLst>
        </pc:spChg>
        <pc:picChg chg="del">
          <ac:chgData name="Dhanush Akula" userId="S::akula.d@northeastern.edu::3b74f639-77ac-41d5-a1c6-22dd34302fc6" providerId="AD" clId="Web-{2E03D216-15A6-1C70-13F0-80AB3CC7D122}" dt="2024-02-26T06:01:54.727" v="466"/>
          <ac:picMkLst>
            <pc:docMk/>
            <pc:sldMk cId="2950059338" sldId="292"/>
            <ac:picMk id="6" creationId="{041BDF66-B6F7-8F48-1BE2-46C057B21EA0}"/>
          </ac:picMkLst>
        </pc:picChg>
        <pc:picChg chg="add mod">
          <ac:chgData name="Dhanush Akula" userId="S::akula.d@northeastern.edu::3b74f639-77ac-41d5-a1c6-22dd34302fc6" providerId="AD" clId="Web-{2E03D216-15A6-1C70-13F0-80AB3CC7D122}" dt="2024-02-26T06:01:57.649" v="468"/>
          <ac:picMkLst>
            <pc:docMk/>
            <pc:sldMk cId="2950059338" sldId="292"/>
            <ac:picMk id="7" creationId="{FA6E625C-02F9-745F-0786-B638F7DEB2EF}"/>
          </ac:picMkLst>
        </pc:picChg>
      </pc:sldChg>
      <pc:sldChg chg="addSp delSp modSp">
        <pc:chgData name="Dhanush Akula" userId="S::akula.d@northeastern.edu::3b74f639-77ac-41d5-a1c6-22dd34302fc6" providerId="AD" clId="Web-{2E03D216-15A6-1C70-13F0-80AB3CC7D122}" dt="2024-02-26T07:18:06.523" v="1010" actId="14100"/>
        <pc:sldMkLst>
          <pc:docMk/>
          <pc:sldMk cId="48155357" sldId="294"/>
        </pc:sldMkLst>
        <pc:spChg chg="mod">
          <ac:chgData name="Dhanush Akula" userId="S::akula.d@northeastern.edu::3b74f639-77ac-41d5-a1c6-22dd34302fc6" providerId="AD" clId="Web-{2E03D216-15A6-1C70-13F0-80AB3CC7D122}" dt="2024-02-26T07:17:54.913" v="1007"/>
          <ac:spMkLst>
            <pc:docMk/>
            <pc:sldMk cId="48155357" sldId="294"/>
            <ac:spMk id="2" creationId="{AA28CFBF-013E-3833-C4FC-01C5E874CEC0}"/>
          </ac:spMkLst>
        </pc:spChg>
        <pc:spChg chg="mod ord">
          <ac:chgData name="Dhanush Akula" userId="S::akula.d@northeastern.edu::3b74f639-77ac-41d5-a1c6-22dd34302fc6" providerId="AD" clId="Web-{2E03D216-15A6-1C70-13F0-80AB3CC7D122}" dt="2024-02-26T07:18:06.523" v="1010" actId="14100"/>
          <ac:spMkLst>
            <pc:docMk/>
            <pc:sldMk cId="48155357" sldId="294"/>
            <ac:spMk id="9" creationId="{17B0BE0A-07F5-9B0E-0F0D-070EAF0BCB06}"/>
          </ac:spMkLst>
        </pc:spChg>
        <pc:spChg chg="del">
          <ac:chgData name="Dhanush Akula" userId="S::akula.d@northeastern.edu::3b74f639-77ac-41d5-a1c6-22dd34302fc6" providerId="AD" clId="Web-{2E03D216-15A6-1C70-13F0-80AB3CC7D122}" dt="2024-02-26T07:17:54.913" v="1007"/>
          <ac:spMkLst>
            <pc:docMk/>
            <pc:sldMk cId="48155357" sldId="294"/>
            <ac:spMk id="12" creationId="{2B97F24A-32CE-4C1C-A50D-3016B394DCFB}"/>
          </ac:spMkLst>
        </pc:spChg>
        <pc:spChg chg="del">
          <ac:chgData name="Dhanush Akula" userId="S::akula.d@northeastern.edu::3b74f639-77ac-41d5-a1c6-22dd34302fc6" providerId="AD" clId="Web-{2E03D216-15A6-1C70-13F0-80AB3CC7D122}" dt="2024-02-26T07:17:54.913" v="1007"/>
          <ac:spMkLst>
            <pc:docMk/>
            <pc:sldMk cId="48155357" sldId="294"/>
            <ac:spMk id="14" creationId="{CD8B4F24-440B-49E9-B85D-733523DC064B}"/>
          </ac:spMkLst>
        </pc:spChg>
        <pc:spChg chg="add">
          <ac:chgData name="Dhanush Akula" userId="S::akula.d@northeastern.edu::3b74f639-77ac-41d5-a1c6-22dd34302fc6" providerId="AD" clId="Web-{2E03D216-15A6-1C70-13F0-80AB3CC7D122}" dt="2024-02-26T07:17:54.913" v="1007"/>
          <ac:spMkLst>
            <pc:docMk/>
            <pc:sldMk cId="48155357" sldId="294"/>
            <ac:spMk id="19" creationId="{84ECDE7A-6944-466D-8FFE-149A29BA6BAE}"/>
          </ac:spMkLst>
        </pc:spChg>
        <pc:spChg chg="add">
          <ac:chgData name="Dhanush Akula" userId="S::akula.d@northeastern.edu::3b74f639-77ac-41d5-a1c6-22dd34302fc6" providerId="AD" clId="Web-{2E03D216-15A6-1C70-13F0-80AB3CC7D122}" dt="2024-02-26T07:17:54.913" v="1007"/>
          <ac:spMkLst>
            <pc:docMk/>
            <pc:sldMk cId="48155357" sldId="294"/>
            <ac:spMk id="21" creationId="{B3420082-9415-44EC-802E-C77D71D59C57}"/>
          </ac:spMkLst>
        </pc:spChg>
        <pc:spChg chg="add">
          <ac:chgData name="Dhanush Akula" userId="S::akula.d@northeastern.edu::3b74f639-77ac-41d5-a1c6-22dd34302fc6" providerId="AD" clId="Web-{2E03D216-15A6-1C70-13F0-80AB3CC7D122}" dt="2024-02-26T07:17:54.913" v="1007"/>
          <ac:spMkLst>
            <pc:docMk/>
            <pc:sldMk cId="48155357" sldId="294"/>
            <ac:spMk id="23" creationId="{55A52C45-1FCB-4636-A80F-2849B8226C01}"/>
          </ac:spMkLst>
        </pc:spChg>
        <pc:spChg chg="add">
          <ac:chgData name="Dhanush Akula" userId="S::akula.d@northeastern.edu::3b74f639-77ac-41d5-a1c6-22dd34302fc6" providerId="AD" clId="Web-{2E03D216-15A6-1C70-13F0-80AB3CC7D122}" dt="2024-02-26T07:17:54.913" v="1007"/>
          <ac:spMkLst>
            <pc:docMk/>
            <pc:sldMk cId="48155357" sldId="294"/>
            <ac:spMk id="25" creationId="{768EB4DD-3704-43AD-92B3-C4E0C6EA92CB}"/>
          </ac:spMkLst>
        </pc:spChg>
        <pc:picChg chg="mod">
          <ac:chgData name="Dhanush Akula" userId="S::akula.d@northeastern.edu::3b74f639-77ac-41d5-a1c6-22dd34302fc6" providerId="AD" clId="Web-{2E03D216-15A6-1C70-13F0-80AB3CC7D122}" dt="2024-02-26T07:17:54.913" v="1007"/>
          <ac:picMkLst>
            <pc:docMk/>
            <pc:sldMk cId="48155357" sldId="294"/>
            <ac:picMk id="5" creationId="{B91A9B2B-8479-7520-2189-B7FA5CFE8834}"/>
          </ac:picMkLst>
        </pc:picChg>
      </pc:sldChg>
      <pc:sldChg chg="addSp delSp modSp new mod setBg">
        <pc:chgData name="Dhanush Akula" userId="S::akula.d@northeastern.edu::3b74f639-77ac-41d5-a1c6-22dd34302fc6" providerId="AD" clId="Web-{2E03D216-15A6-1C70-13F0-80AB3CC7D122}" dt="2024-02-26T07:29:12.653" v="1103" actId="1076"/>
        <pc:sldMkLst>
          <pc:docMk/>
          <pc:sldMk cId="3647112510" sldId="295"/>
        </pc:sldMkLst>
        <pc:spChg chg="del">
          <ac:chgData name="Dhanush Akula" userId="S::akula.d@northeastern.edu::3b74f639-77ac-41d5-a1c6-22dd34302fc6" providerId="AD" clId="Web-{2E03D216-15A6-1C70-13F0-80AB3CC7D122}" dt="2024-02-26T07:22:35.235" v="1022"/>
          <ac:spMkLst>
            <pc:docMk/>
            <pc:sldMk cId="3647112510" sldId="295"/>
            <ac:spMk id="2" creationId="{C167F6B1-2C67-6155-922B-E2AC0B626AFD}"/>
          </ac:spMkLst>
        </pc:spChg>
        <pc:spChg chg="mod ord">
          <ac:chgData name="Dhanush Akula" userId="S::akula.d@northeastern.edu::3b74f639-77ac-41d5-a1c6-22dd34302fc6" providerId="AD" clId="Web-{2E03D216-15A6-1C70-13F0-80AB3CC7D122}" dt="2024-02-26T07:29:12.653" v="1103" actId="1076"/>
          <ac:spMkLst>
            <pc:docMk/>
            <pc:sldMk cId="3647112510" sldId="295"/>
            <ac:spMk id="3" creationId="{9FD016D4-CB90-884F-61E1-32B593372C4D}"/>
          </ac:spMkLst>
        </pc:spChg>
        <pc:spChg chg="add del mod">
          <ac:chgData name="Dhanush Akula" userId="S::akula.d@northeastern.edu::3b74f639-77ac-41d5-a1c6-22dd34302fc6" providerId="AD" clId="Web-{2E03D216-15A6-1C70-13F0-80AB3CC7D122}" dt="2024-02-26T07:23:59.487" v="1028"/>
          <ac:spMkLst>
            <pc:docMk/>
            <pc:sldMk cId="3647112510" sldId="295"/>
            <ac:spMk id="5" creationId="{540C59D0-57FD-13B3-6406-FB7CC489E5D0}"/>
          </ac:spMkLst>
        </pc:spChg>
        <pc:spChg chg="add del mod">
          <ac:chgData name="Dhanush Akula" userId="S::akula.d@northeastern.edu::3b74f639-77ac-41d5-a1c6-22dd34302fc6" providerId="AD" clId="Web-{2E03D216-15A6-1C70-13F0-80AB3CC7D122}" dt="2024-02-26T07:24:59.942" v="1038"/>
          <ac:spMkLst>
            <pc:docMk/>
            <pc:sldMk cId="3647112510" sldId="295"/>
            <ac:spMk id="8" creationId="{B404F2B7-672A-9AA9-292E-85D465DE2F17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7:29:04.544" v="1097"/>
          <ac:spMkLst>
            <pc:docMk/>
            <pc:sldMk cId="3647112510" sldId="295"/>
            <ac:spMk id="12" creationId="{4AC6B390-BC59-4F1D-A0EE-D71A92F0A0B2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7:29:04.544" v="1097"/>
          <ac:spMkLst>
            <pc:docMk/>
            <pc:sldMk cId="3647112510" sldId="295"/>
            <ac:spMk id="14" creationId="{B6C60D79-16F1-4C4B-B7E3-7634E7069CDE}"/>
          </ac:spMkLst>
        </pc:spChg>
        <pc:spChg chg="add del">
          <ac:chgData name="Dhanush Akula" userId="S::akula.d@northeastern.edu::3b74f639-77ac-41d5-a1c6-22dd34302fc6" providerId="AD" clId="Web-{2E03D216-15A6-1C70-13F0-80AB3CC7D122}" dt="2024-02-26T07:29:04.544" v="1097"/>
          <ac:spMkLst>
            <pc:docMk/>
            <pc:sldMk cId="3647112510" sldId="295"/>
            <ac:spMk id="16" creationId="{426B127E-6498-4C77-9C9D-4553A5113B80}"/>
          </ac:spMkLst>
        </pc:spChg>
        <pc:picChg chg="add del mod">
          <ac:chgData name="Dhanush Akula" userId="S::akula.d@northeastern.edu::3b74f639-77ac-41d5-a1c6-22dd34302fc6" providerId="AD" clId="Web-{2E03D216-15A6-1C70-13F0-80AB3CC7D122}" dt="2024-02-26T07:23:59.487" v="1029"/>
          <ac:picMkLst>
            <pc:docMk/>
            <pc:sldMk cId="3647112510" sldId="295"/>
            <ac:picMk id="4" creationId="{5510A496-4014-A3AA-C661-41D892F0FF61}"/>
          </ac:picMkLst>
        </pc:picChg>
        <pc:picChg chg="add mod">
          <ac:chgData name="Dhanush Akula" userId="S::akula.d@northeastern.edu::3b74f639-77ac-41d5-a1c6-22dd34302fc6" providerId="AD" clId="Web-{2E03D216-15A6-1C70-13F0-80AB3CC7D122}" dt="2024-02-26T07:29:04.544" v="1097"/>
          <ac:picMkLst>
            <pc:docMk/>
            <pc:sldMk cId="3647112510" sldId="295"/>
            <ac:picMk id="7" creationId="{1B3C95F3-2D27-1522-9FF1-AB993BB59C0B}"/>
          </ac:picMkLst>
        </pc:picChg>
      </pc:sldChg>
      <pc:sldChg chg="addSp delSp modSp new add del mod setBg">
        <pc:chgData name="Dhanush Akula" userId="S::akula.d@northeastern.edu::3b74f639-77ac-41d5-a1c6-22dd34302fc6" providerId="AD" clId="Web-{2E03D216-15A6-1C70-13F0-80AB3CC7D122}" dt="2024-02-26T07:41:17.363" v="1396" actId="1076"/>
        <pc:sldMkLst>
          <pc:docMk/>
          <pc:sldMk cId="2232115269" sldId="296"/>
        </pc:sldMkLst>
        <pc:spChg chg="mod">
          <ac:chgData name="Dhanush Akula" userId="S::akula.d@northeastern.edu::3b74f639-77ac-41d5-a1c6-22dd34302fc6" providerId="AD" clId="Web-{2E03D216-15A6-1C70-13F0-80AB3CC7D122}" dt="2024-02-26T07:41:10.457" v="1395" actId="1076"/>
          <ac:spMkLst>
            <pc:docMk/>
            <pc:sldMk cId="2232115269" sldId="296"/>
            <ac:spMk id="2" creationId="{DE6DAF88-60CD-3225-5F5E-3E18D7FF377E}"/>
          </ac:spMkLst>
        </pc:spChg>
        <pc:spChg chg="mod">
          <ac:chgData name="Dhanush Akula" userId="S::akula.d@northeastern.edu::3b74f639-77ac-41d5-a1c6-22dd34302fc6" providerId="AD" clId="Web-{2E03D216-15A6-1C70-13F0-80AB3CC7D122}" dt="2024-02-26T07:41:17.363" v="1396" actId="1076"/>
          <ac:spMkLst>
            <pc:docMk/>
            <pc:sldMk cId="2232115269" sldId="296"/>
            <ac:spMk id="3" creationId="{34569C17-4DE8-7DF0-4E21-3D27A587FD49}"/>
          </ac:spMkLst>
        </pc:spChg>
        <pc:spChg chg="add del mod">
          <ac:chgData name="Dhanush Akula" userId="S::akula.d@northeastern.edu::3b74f639-77ac-41d5-a1c6-22dd34302fc6" providerId="AD" clId="Web-{2E03D216-15A6-1C70-13F0-80AB3CC7D122}" dt="2024-02-26T07:36:36.542" v="1349"/>
          <ac:spMkLst>
            <pc:docMk/>
            <pc:sldMk cId="2232115269" sldId="296"/>
            <ac:spMk id="5" creationId="{08B4804C-EE24-2020-D9C6-F44B1C9F87B0}"/>
          </ac:spMkLst>
        </pc:spChg>
        <pc:spChg chg="add del mod">
          <ac:chgData name="Dhanush Akula" userId="S::akula.d@northeastern.edu::3b74f639-77ac-41d5-a1c6-22dd34302fc6" providerId="AD" clId="Web-{2E03D216-15A6-1C70-13F0-80AB3CC7D122}" dt="2024-02-26T07:36:59.246" v="1355"/>
          <ac:spMkLst>
            <pc:docMk/>
            <pc:sldMk cId="2232115269" sldId="296"/>
            <ac:spMk id="8" creationId="{AE2C19DB-6F04-3BFD-43BA-138365A6915E}"/>
          </ac:spMkLst>
        </pc:spChg>
        <pc:spChg chg="add del mod">
          <ac:chgData name="Dhanush Akula" userId="S::akula.d@northeastern.edu::3b74f639-77ac-41d5-a1c6-22dd34302fc6" providerId="AD" clId="Web-{2E03D216-15A6-1C70-13F0-80AB3CC7D122}" dt="2024-02-26T07:37:23.544" v="1361"/>
          <ac:spMkLst>
            <pc:docMk/>
            <pc:sldMk cId="2232115269" sldId="296"/>
            <ac:spMk id="11" creationId="{1370DEE4-25BD-08E9-36F9-319A0B5091CF}"/>
          </ac:spMkLst>
        </pc:spChg>
        <pc:spChg chg="add del mod">
          <ac:chgData name="Dhanush Akula" userId="S::akula.d@northeastern.edu::3b74f639-77ac-41d5-a1c6-22dd34302fc6" providerId="AD" clId="Web-{2E03D216-15A6-1C70-13F0-80AB3CC7D122}" dt="2024-02-26T07:40:42.331" v="1387"/>
          <ac:spMkLst>
            <pc:docMk/>
            <pc:sldMk cId="2232115269" sldId="296"/>
            <ac:spMk id="14" creationId="{7343C303-01F3-D1ED-E724-3083BBC44060}"/>
          </ac:spMkLst>
        </pc:spChg>
        <pc:spChg chg="add">
          <ac:chgData name="Dhanush Akula" userId="S::akula.d@northeastern.edu::3b74f639-77ac-41d5-a1c6-22dd34302fc6" providerId="AD" clId="Web-{2E03D216-15A6-1C70-13F0-80AB3CC7D122}" dt="2024-02-26T07:40:42.331" v="1387"/>
          <ac:spMkLst>
            <pc:docMk/>
            <pc:sldMk cId="2232115269" sldId="296"/>
            <ac:spMk id="19" creationId="{7DA1F35B-C8F7-4A5A-9339-7DA4D785B300}"/>
          </ac:spMkLst>
        </pc:spChg>
        <pc:spChg chg="add">
          <ac:chgData name="Dhanush Akula" userId="S::akula.d@northeastern.edu::3b74f639-77ac-41d5-a1c6-22dd34302fc6" providerId="AD" clId="Web-{2E03D216-15A6-1C70-13F0-80AB3CC7D122}" dt="2024-02-26T07:40:42.331" v="1387"/>
          <ac:spMkLst>
            <pc:docMk/>
            <pc:sldMk cId="2232115269" sldId="296"/>
            <ac:spMk id="21" creationId="{B2D4AD41-40DA-4A81-92F5-B6E3BA1ED82A}"/>
          </ac:spMkLst>
        </pc:spChg>
        <pc:picChg chg="add del mod">
          <ac:chgData name="Dhanush Akula" userId="S::akula.d@northeastern.edu::3b74f639-77ac-41d5-a1c6-22dd34302fc6" providerId="AD" clId="Web-{2E03D216-15A6-1C70-13F0-80AB3CC7D122}" dt="2024-02-26T07:36:36.542" v="1350"/>
          <ac:picMkLst>
            <pc:docMk/>
            <pc:sldMk cId="2232115269" sldId="296"/>
            <ac:picMk id="4" creationId="{DF581482-264C-8201-09E0-2872B8113438}"/>
          </ac:picMkLst>
        </pc:picChg>
        <pc:picChg chg="add del mod">
          <ac:chgData name="Dhanush Akula" userId="S::akula.d@northeastern.edu::3b74f639-77ac-41d5-a1c6-22dd34302fc6" providerId="AD" clId="Web-{2E03D216-15A6-1C70-13F0-80AB3CC7D122}" dt="2024-02-26T07:36:59.246" v="1356"/>
          <ac:picMkLst>
            <pc:docMk/>
            <pc:sldMk cId="2232115269" sldId="296"/>
            <ac:picMk id="7" creationId="{94928D28-A226-1F85-4FB0-4E0700D1DBCC}"/>
          </ac:picMkLst>
        </pc:picChg>
        <pc:picChg chg="add del mod">
          <ac:chgData name="Dhanush Akula" userId="S::akula.d@northeastern.edu::3b74f639-77ac-41d5-a1c6-22dd34302fc6" providerId="AD" clId="Web-{2E03D216-15A6-1C70-13F0-80AB3CC7D122}" dt="2024-02-26T07:37:23.544" v="1362"/>
          <ac:picMkLst>
            <pc:docMk/>
            <pc:sldMk cId="2232115269" sldId="296"/>
            <ac:picMk id="10" creationId="{97728C60-7372-41A4-C4A0-2FBB627F5A66}"/>
          </ac:picMkLst>
        </pc:picChg>
        <pc:picChg chg="add del mod">
          <ac:chgData name="Dhanush Akula" userId="S::akula.d@northeastern.edu::3b74f639-77ac-41d5-a1c6-22dd34302fc6" providerId="AD" clId="Web-{2E03D216-15A6-1C70-13F0-80AB3CC7D122}" dt="2024-02-26T07:40:42.331" v="1387"/>
          <ac:picMkLst>
            <pc:docMk/>
            <pc:sldMk cId="2232115269" sldId="296"/>
            <ac:picMk id="13" creationId="{A56BFF96-6223-3052-7BB1-2DCCCDA9E008}"/>
          </ac:picMkLst>
        </pc:picChg>
      </pc:sldChg>
    </pc:docChg>
  </pc:docChgLst>
  <pc:docChgLst>
    <pc:chgData clId="Web-{27F41FC3-5F70-50A2-70F4-3E554B29C832}"/>
    <pc:docChg chg="modSld">
      <pc:chgData name="" userId="" providerId="" clId="Web-{27F41FC3-5F70-50A2-70F4-3E554B29C832}" dt="2024-02-26T05:24:33.196" v="9" actId="20577"/>
      <pc:docMkLst>
        <pc:docMk/>
      </pc:docMkLst>
      <pc:sldChg chg="modSp">
        <pc:chgData name="" userId="" providerId="" clId="Web-{27F41FC3-5F70-50A2-70F4-3E554B29C832}" dt="2024-02-26T05:24:33.196" v="9" actId="20577"/>
        <pc:sldMkLst>
          <pc:docMk/>
          <pc:sldMk cId="109857222" sldId="256"/>
        </pc:sldMkLst>
        <pc:spChg chg="mod">
          <ac:chgData name="" userId="" providerId="" clId="Web-{27F41FC3-5F70-50A2-70F4-3E554B29C832}" dt="2024-02-26T05:24:33.196" v="9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Prudhvi Vuda" userId="S::vuda.p@northeastern.edu::49f2c9df-5876-49b3-a1a3-36ac6d8c2160" providerId="AD" clId="Web-{63BDABB2-C2E7-16E7-B12F-DF32EE60A424}"/>
    <pc:docChg chg="modSld">
      <pc:chgData name="Prudhvi Vuda" userId="S::vuda.p@northeastern.edu::49f2c9df-5876-49b3-a1a3-36ac6d8c2160" providerId="AD" clId="Web-{63BDABB2-C2E7-16E7-B12F-DF32EE60A424}" dt="2024-02-26T08:15:27.461" v="56" actId="20577"/>
      <pc:docMkLst>
        <pc:docMk/>
      </pc:docMkLst>
      <pc:sldChg chg="modSp">
        <pc:chgData name="Prudhvi Vuda" userId="S::vuda.p@northeastern.edu::49f2c9df-5876-49b3-a1a3-36ac6d8c2160" providerId="AD" clId="Web-{63BDABB2-C2E7-16E7-B12F-DF32EE60A424}" dt="2024-02-26T08:15:27.461" v="56" actId="20577"/>
        <pc:sldMkLst>
          <pc:docMk/>
          <pc:sldMk cId="32108495" sldId="290"/>
        </pc:sldMkLst>
        <pc:spChg chg="mod">
          <ac:chgData name="Prudhvi Vuda" userId="S::vuda.p@northeastern.edu::49f2c9df-5876-49b3-a1a3-36ac6d8c2160" providerId="AD" clId="Web-{63BDABB2-C2E7-16E7-B12F-DF32EE60A424}" dt="2024-02-26T08:15:27.461" v="56" actId="20577"/>
          <ac:spMkLst>
            <pc:docMk/>
            <pc:sldMk cId="32108495" sldId="290"/>
            <ac:spMk id="8" creationId="{60B9CB77-D513-ACC2-8F24-EE3B4AF18E3D}"/>
          </ac:spMkLst>
        </pc:spChg>
      </pc:sldChg>
    </pc:docChg>
  </pc:docChgLst>
  <pc:docChgLst>
    <pc:chgData name="Akash Murali" userId="S::murali.ak@northeastern.edu::aab13a00-6f5d-46bf-b67d-1ddcbcac895f" providerId="AD" clId="Web-{89503D22-3EDE-2002-FB18-BC4B1173CE49}"/>
    <pc:docChg chg="addSld modSld sldOrd">
      <pc:chgData name="Akash Murali" userId="S::murali.ak@northeastern.edu::aab13a00-6f5d-46bf-b67d-1ddcbcac895f" providerId="AD" clId="Web-{89503D22-3EDE-2002-FB18-BC4B1173CE49}" dt="2024-02-26T06:10:19.185" v="1049" actId="20577"/>
      <pc:docMkLst>
        <pc:docMk/>
      </pc:docMkLst>
      <pc:sldChg chg="modSp ord">
        <pc:chgData name="Akash Murali" userId="S::murali.ak@northeastern.edu::aab13a00-6f5d-46bf-b67d-1ddcbcac895f" providerId="AD" clId="Web-{89503D22-3EDE-2002-FB18-BC4B1173CE49}" dt="2024-02-26T05:15:17.377" v="256" actId="20577"/>
        <pc:sldMkLst>
          <pc:docMk/>
          <pc:sldMk cId="4003731316" sldId="263"/>
        </pc:sldMkLst>
        <pc:spChg chg="mod">
          <ac:chgData name="Akash Murali" userId="S::murali.ak@northeastern.edu::aab13a00-6f5d-46bf-b67d-1ddcbcac895f" providerId="AD" clId="Web-{89503D22-3EDE-2002-FB18-BC4B1173CE49}" dt="2024-02-26T05:15:17.377" v="256" actId="20577"/>
          <ac:spMkLst>
            <pc:docMk/>
            <pc:sldMk cId="4003731316" sldId="263"/>
            <ac:spMk id="3" creationId="{73F4B2BB-3525-D8FE-9C18-746365C618CE}"/>
          </ac:spMkLst>
        </pc:spChg>
      </pc:sldChg>
      <pc:sldChg chg="ord">
        <pc:chgData name="Akash Murali" userId="S::murali.ak@northeastern.edu::aab13a00-6f5d-46bf-b67d-1ddcbcac895f" providerId="AD" clId="Web-{89503D22-3EDE-2002-FB18-BC4B1173CE49}" dt="2024-02-26T05:15:20.830" v="257"/>
        <pc:sldMkLst>
          <pc:docMk/>
          <pc:sldMk cId="2582504668" sldId="264"/>
        </pc:sldMkLst>
      </pc:sldChg>
      <pc:sldChg chg="modSp ord">
        <pc:chgData name="Akash Murali" userId="S::murali.ak@northeastern.edu::aab13a00-6f5d-46bf-b67d-1ddcbcac895f" providerId="AD" clId="Web-{89503D22-3EDE-2002-FB18-BC4B1173CE49}" dt="2024-02-26T05:16:53.864" v="265" actId="20577"/>
        <pc:sldMkLst>
          <pc:docMk/>
          <pc:sldMk cId="91916266" sldId="265"/>
        </pc:sldMkLst>
        <pc:spChg chg="mod">
          <ac:chgData name="Akash Murali" userId="S::murali.ak@northeastern.edu::aab13a00-6f5d-46bf-b67d-1ddcbcac895f" providerId="AD" clId="Web-{89503D22-3EDE-2002-FB18-BC4B1173CE49}" dt="2024-02-26T05:16:53.864" v="265" actId="20577"/>
          <ac:spMkLst>
            <pc:docMk/>
            <pc:sldMk cId="91916266" sldId="265"/>
            <ac:spMk id="3" creationId="{50179156-F890-0650-B526-53DB12124F5C}"/>
          </ac:spMkLst>
        </pc:spChg>
      </pc:sldChg>
      <pc:sldChg chg="addSp delSp modSp ord">
        <pc:chgData name="Akash Murali" userId="S::murali.ak@northeastern.edu::aab13a00-6f5d-46bf-b67d-1ddcbcac895f" providerId="AD" clId="Web-{89503D22-3EDE-2002-FB18-BC4B1173CE49}" dt="2024-02-26T05:47:45.281" v="367"/>
        <pc:sldMkLst>
          <pc:docMk/>
          <pc:sldMk cId="2321011524" sldId="266"/>
        </pc:sldMkLst>
        <pc:spChg chg="add mod">
          <ac:chgData name="Akash Murali" userId="S::murali.ak@northeastern.edu::aab13a00-6f5d-46bf-b67d-1ddcbcac895f" providerId="AD" clId="Web-{89503D22-3EDE-2002-FB18-BC4B1173CE49}" dt="2024-02-26T05:19:21.948" v="270"/>
          <ac:spMkLst>
            <pc:docMk/>
            <pc:sldMk cId="2321011524" sldId="266"/>
            <ac:spMk id="3" creationId="{44494EA8-E6B9-E604-4094-91CE2197651C}"/>
          </ac:spMkLst>
        </pc:spChg>
        <pc:spChg chg="add del mod">
          <ac:chgData name="Akash Murali" userId="S::murali.ak@northeastern.edu::aab13a00-6f5d-46bf-b67d-1ddcbcac895f" providerId="AD" clId="Web-{89503D22-3EDE-2002-FB18-BC4B1173CE49}" dt="2024-02-26T05:20:31.168" v="274"/>
          <ac:spMkLst>
            <pc:docMk/>
            <pc:sldMk cId="2321011524" sldId="266"/>
            <ac:spMk id="5" creationId="{28D85559-CE30-5D86-0A6F-74288B5FD0AF}"/>
          </ac:spMkLst>
        </pc:spChg>
        <pc:spChg chg="add del mod">
          <ac:chgData name="Akash Murali" userId="S::murali.ak@northeastern.edu::aab13a00-6f5d-46bf-b67d-1ddcbcac895f" providerId="AD" clId="Web-{89503D22-3EDE-2002-FB18-BC4B1173CE49}" dt="2024-02-26T05:21:06.529" v="278"/>
          <ac:spMkLst>
            <pc:docMk/>
            <pc:sldMk cId="2321011524" sldId="266"/>
            <ac:spMk id="6" creationId="{FCE20790-F488-4658-C097-F5005B6D0611}"/>
          </ac:spMkLst>
        </pc:spChg>
        <pc:spChg chg="add del">
          <ac:chgData name="Akash Murali" userId="S::murali.ak@northeastern.edu::aab13a00-6f5d-46bf-b67d-1ddcbcac895f" providerId="AD" clId="Web-{89503D22-3EDE-2002-FB18-BC4B1173CE49}" dt="2024-02-26T05:47:45.281" v="367"/>
          <ac:spMkLst>
            <pc:docMk/>
            <pc:sldMk cId="2321011524" sldId="266"/>
            <ac:spMk id="81" creationId="{BF1C760A-6553-7D0F-5DB3-C8E77F972032}"/>
          </ac:spMkLst>
        </pc:spChg>
        <pc:inkChg chg="add del">
          <ac:chgData name="Akash Murali" userId="S::murali.ak@northeastern.edu::aab13a00-6f5d-46bf-b67d-1ddcbcac895f" providerId="AD" clId="Web-{89503D22-3EDE-2002-FB18-BC4B1173CE49}" dt="2024-02-26T05:21:39.202" v="280"/>
          <ac:inkMkLst>
            <pc:docMk/>
            <pc:sldMk cId="2321011524" sldId="266"/>
            <ac:inkMk id="7" creationId="{DA3B9560-A98D-EF4B-64B7-FD8B1B75168A}"/>
          </ac:inkMkLst>
        </pc:inkChg>
        <pc:inkChg chg="add del">
          <ac:chgData name="Akash Murali" userId="S::murali.ak@northeastern.edu::aab13a00-6f5d-46bf-b67d-1ddcbcac895f" providerId="AD" clId="Web-{89503D22-3EDE-2002-FB18-BC4B1173CE49}" dt="2024-02-26T05:42:20.646" v="282"/>
          <ac:inkMkLst>
            <pc:docMk/>
            <pc:sldMk cId="2321011524" sldId="266"/>
            <ac:inkMk id="8" creationId="{31D3B6FC-73F4-7BE7-6AE3-AD2D69676720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2:26.756" v="283"/>
          <ac:inkMkLst>
            <pc:docMk/>
            <pc:sldMk cId="2321011524" sldId="266"/>
            <ac:inkMk id="9" creationId="{5990F5FC-1CF4-DF05-5073-66A9C75F1D8B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2:29.381" v="284"/>
          <ac:inkMkLst>
            <pc:docMk/>
            <pc:sldMk cId="2321011524" sldId="266"/>
            <ac:inkMk id="10" creationId="{9F132EBA-9671-6159-5195-19FA3AFEE21A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2:31.600" v="285"/>
          <ac:inkMkLst>
            <pc:docMk/>
            <pc:sldMk cId="2321011524" sldId="266"/>
            <ac:inkMk id="11" creationId="{0E4E8F73-549D-8E2B-72DB-1039BA2DF553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2:34.178" v="286"/>
          <ac:inkMkLst>
            <pc:docMk/>
            <pc:sldMk cId="2321011524" sldId="266"/>
            <ac:inkMk id="12" creationId="{00687C11-2F55-EA08-AA59-E028D907F085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2:36.819" v="287"/>
          <ac:inkMkLst>
            <pc:docMk/>
            <pc:sldMk cId="2321011524" sldId="266"/>
            <ac:inkMk id="13" creationId="{401FBE1B-1A37-FFFA-9B87-5AE2089552D3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2:40.350" v="288"/>
          <ac:inkMkLst>
            <pc:docMk/>
            <pc:sldMk cId="2321011524" sldId="266"/>
            <ac:inkMk id="14" creationId="{F92C21E4-3E82-1089-C737-AA0998A984CE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2:42.272" v="289"/>
          <ac:inkMkLst>
            <pc:docMk/>
            <pc:sldMk cId="2321011524" sldId="266"/>
            <ac:inkMk id="15" creationId="{62C79B49-59C9-630B-7DE4-1071775569DF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2:44.772" v="290"/>
          <ac:inkMkLst>
            <pc:docMk/>
            <pc:sldMk cId="2321011524" sldId="266"/>
            <ac:inkMk id="16" creationId="{74D787A2-A0B6-457B-BFA2-74CB71D45579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2:47.256" v="291"/>
          <ac:inkMkLst>
            <pc:docMk/>
            <pc:sldMk cId="2321011524" sldId="266"/>
            <ac:inkMk id="17" creationId="{48625DE3-E3A1-4B2F-B3F1-FEBE018DF7A9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2:50.756" v="292"/>
          <ac:inkMkLst>
            <pc:docMk/>
            <pc:sldMk cId="2321011524" sldId="266"/>
            <ac:inkMk id="18" creationId="{6E50462C-DCA9-18ED-4C75-2B889F4760C9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2:55.616" v="293"/>
          <ac:inkMkLst>
            <pc:docMk/>
            <pc:sldMk cId="2321011524" sldId="266"/>
            <ac:inkMk id="19" creationId="{0F7073E1-F3E8-36EB-975C-41B81F50A5D0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2:58.554" v="294"/>
          <ac:inkMkLst>
            <pc:docMk/>
            <pc:sldMk cId="2321011524" sldId="266"/>
            <ac:inkMk id="20" creationId="{7E8EC57F-6138-D8BB-949D-786A3F18DE45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3:02.085" v="295"/>
          <ac:inkMkLst>
            <pc:docMk/>
            <pc:sldMk cId="2321011524" sldId="266"/>
            <ac:inkMk id="21" creationId="{BA8B3E9F-4411-7182-3EBF-FC2B50A839F2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3:06.773" v="296"/>
          <ac:inkMkLst>
            <pc:docMk/>
            <pc:sldMk cId="2321011524" sldId="266"/>
            <ac:inkMk id="22" creationId="{D927C489-71FB-E68C-C5B9-75C7C28BF4B3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3:10.460" v="297"/>
          <ac:inkMkLst>
            <pc:docMk/>
            <pc:sldMk cId="2321011524" sldId="266"/>
            <ac:inkMk id="23" creationId="{129442B5-B915-332F-79C3-9F597F1BC56A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3:14.538" v="298"/>
          <ac:inkMkLst>
            <pc:docMk/>
            <pc:sldMk cId="2321011524" sldId="266"/>
            <ac:inkMk id="24" creationId="{B2B78D73-6968-18B8-381C-61536F2CCDAC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3:17.617" v="299"/>
          <ac:inkMkLst>
            <pc:docMk/>
            <pc:sldMk cId="2321011524" sldId="266"/>
            <ac:inkMk id="28" creationId="{0008B94C-46C5-BDA3-B02D-2A3408CCC053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3:20.476" v="300"/>
          <ac:inkMkLst>
            <pc:docMk/>
            <pc:sldMk cId="2321011524" sldId="266"/>
            <ac:inkMk id="29" creationId="{389C91EA-B81D-FC85-C41E-BF266F49282C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3:22.867" v="301"/>
          <ac:inkMkLst>
            <pc:docMk/>
            <pc:sldMk cId="2321011524" sldId="266"/>
            <ac:inkMk id="30" creationId="{A727731F-2B61-2A85-E78E-9B91E168393C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3:25.445" v="302"/>
          <ac:inkMkLst>
            <pc:docMk/>
            <pc:sldMk cId="2321011524" sldId="266"/>
            <ac:inkMk id="31" creationId="{13DEEE57-E2AC-E22C-F65E-940BAEE7E6F8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3:29.367" v="303"/>
          <ac:inkMkLst>
            <pc:docMk/>
            <pc:sldMk cId="2321011524" sldId="266"/>
            <ac:inkMk id="32" creationId="{D10B8DCB-521E-8FED-8A8F-13BFA9FF7712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3:31.898" v="304"/>
          <ac:inkMkLst>
            <pc:docMk/>
            <pc:sldMk cId="2321011524" sldId="266"/>
            <ac:inkMk id="33" creationId="{774DF361-9BDC-DD9A-1EBB-4A173CB61B78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3:34.992" v="305"/>
          <ac:inkMkLst>
            <pc:docMk/>
            <pc:sldMk cId="2321011524" sldId="266"/>
            <ac:inkMk id="34" creationId="{59587146-6A1C-A7F9-D2B1-6F06981543D6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3:41.711" v="306"/>
          <ac:inkMkLst>
            <pc:docMk/>
            <pc:sldMk cId="2321011524" sldId="266"/>
            <ac:inkMk id="35" creationId="{BE501675-0DD0-D672-6814-7A605C281E41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3:44.524" v="307"/>
          <ac:inkMkLst>
            <pc:docMk/>
            <pc:sldMk cId="2321011524" sldId="266"/>
            <ac:inkMk id="36" creationId="{6A7108F1-F83E-FA66-8ADF-556431F1302F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3:49.039" v="308"/>
          <ac:inkMkLst>
            <pc:docMk/>
            <pc:sldMk cId="2321011524" sldId="266"/>
            <ac:inkMk id="37" creationId="{DE15CC37-DEAF-BB26-7881-818B1DA4D015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3:52.180" v="309"/>
          <ac:inkMkLst>
            <pc:docMk/>
            <pc:sldMk cId="2321011524" sldId="266"/>
            <ac:inkMk id="38" creationId="{339054A2-9E5A-8B5B-9386-2612281F0A29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3:54.649" v="310"/>
          <ac:inkMkLst>
            <pc:docMk/>
            <pc:sldMk cId="2321011524" sldId="266"/>
            <ac:inkMk id="39" creationId="{DF91FEBB-377A-C263-A095-11689260BF60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3:57.087" v="311"/>
          <ac:inkMkLst>
            <pc:docMk/>
            <pc:sldMk cId="2321011524" sldId="266"/>
            <ac:inkMk id="40" creationId="{B9C1F6F3-8DA4-739D-08C0-76ADF449023A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4:00.524" v="312"/>
          <ac:inkMkLst>
            <pc:docMk/>
            <pc:sldMk cId="2321011524" sldId="266"/>
            <ac:inkMk id="41" creationId="{A45EB449-7814-E829-94B6-815707A80D2D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4:04.899" v="313"/>
          <ac:inkMkLst>
            <pc:docMk/>
            <pc:sldMk cId="2321011524" sldId="266"/>
            <ac:inkMk id="42" creationId="{3E428B84-BD5C-7452-9CCB-0CC5A778BC6B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4:07.587" v="314"/>
          <ac:inkMkLst>
            <pc:docMk/>
            <pc:sldMk cId="2321011524" sldId="266"/>
            <ac:inkMk id="43" creationId="{0C211072-A437-D95D-DAD8-92EBCD24BF75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4:13.837" v="315"/>
          <ac:inkMkLst>
            <pc:docMk/>
            <pc:sldMk cId="2321011524" sldId="266"/>
            <ac:inkMk id="44" creationId="{E6DC45A4-9C10-2331-DDB0-4EE2347FDF24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4:17.040" v="316"/>
          <ac:inkMkLst>
            <pc:docMk/>
            <pc:sldMk cId="2321011524" sldId="266"/>
            <ac:inkMk id="45" creationId="{816897F0-EA7D-3CEE-AC5E-6EA46F3C8BA1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4:21.134" v="317"/>
          <ac:inkMkLst>
            <pc:docMk/>
            <pc:sldMk cId="2321011524" sldId="266"/>
            <ac:inkMk id="46" creationId="{DCC4AFCA-8A74-8A86-35FF-04CBA0583232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4:26.291" v="318"/>
          <ac:inkMkLst>
            <pc:docMk/>
            <pc:sldMk cId="2321011524" sldId="266"/>
            <ac:inkMk id="47" creationId="{34C84D62-4A12-9C10-53D0-CFBC1262CDDF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4:28.509" v="319"/>
          <ac:inkMkLst>
            <pc:docMk/>
            <pc:sldMk cId="2321011524" sldId="266"/>
            <ac:inkMk id="48" creationId="{FC916CBC-8757-FC29-95BF-19B8DE2A9ECE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4:31.775" v="320"/>
          <ac:inkMkLst>
            <pc:docMk/>
            <pc:sldMk cId="2321011524" sldId="266"/>
            <ac:inkMk id="49" creationId="{E3B3589D-9FBA-5C2B-1403-986E3798411D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4:36.588" v="321"/>
          <ac:inkMkLst>
            <pc:docMk/>
            <pc:sldMk cId="2321011524" sldId="266"/>
            <ac:inkMk id="50" creationId="{BA99EF0F-967B-E249-BF64-8A0B72D7CC71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4:40.291" v="322"/>
          <ac:inkMkLst>
            <pc:docMk/>
            <pc:sldMk cId="2321011524" sldId="266"/>
            <ac:inkMk id="51" creationId="{1033F665-BBDE-0E3B-0915-E51349912F61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4:45.104" v="323"/>
          <ac:inkMkLst>
            <pc:docMk/>
            <pc:sldMk cId="2321011524" sldId="266"/>
            <ac:inkMk id="52" creationId="{721DD091-1EFA-2177-A30B-4F020C3D2A69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4:48.573" v="324"/>
          <ac:inkMkLst>
            <pc:docMk/>
            <pc:sldMk cId="2321011524" sldId="266"/>
            <ac:inkMk id="53" creationId="{5CD46ACE-A96C-BC67-23CE-D832F64714F1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4:55.885" v="325"/>
          <ac:inkMkLst>
            <pc:docMk/>
            <pc:sldMk cId="2321011524" sldId="266"/>
            <ac:inkMk id="54" creationId="{412B6231-DE2B-1F8F-789F-427F40A0B37F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4:58.948" v="326"/>
          <ac:inkMkLst>
            <pc:docMk/>
            <pc:sldMk cId="2321011524" sldId="266"/>
            <ac:inkMk id="55" creationId="{C9A835FF-3341-2CA3-208F-41E5FEE671CE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5:01.667" v="327"/>
          <ac:inkMkLst>
            <pc:docMk/>
            <pc:sldMk cId="2321011524" sldId="266"/>
            <ac:inkMk id="56" creationId="{56AA2835-631F-EDD0-F1F5-900AD81B2D4D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5:04.089" v="328"/>
          <ac:inkMkLst>
            <pc:docMk/>
            <pc:sldMk cId="2321011524" sldId="266"/>
            <ac:inkMk id="57" creationId="{AA1FAC8B-3D3E-B0A6-3F1D-BA344878387F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5:06.776" v="329"/>
          <ac:inkMkLst>
            <pc:docMk/>
            <pc:sldMk cId="2321011524" sldId="266"/>
            <ac:inkMk id="58" creationId="{F8BDFB82-0B44-1C02-0B04-AC22017040E0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5:10.104" v="330"/>
          <ac:inkMkLst>
            <pc:docMk/>
            <pc:sldMk cId="2321011524" sldId="266"/>
            <ac:inkMk id="59" creationId="{48B9E6D5-B7B5-4D62-4FF7-89BF21B2A8B1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5:16.339" v="331"/>
          <ac:inkMkLst>
            <pc:docMk/>
            <pc:sldMk cId="2321011524" sldId="266"/>
            <ac:inkMk id="60" creationId="{384AE6BB-381F-9902-513F-09AF741B2F48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5:18.745" v="332"/>
          <ac:inkMkLst>
            <pc:docMk/>
            <pc:sldMk cId="2321011524" sldId="266"/>
            <ac:inkMk id="61" creationId="{6C98CB3F-ABFD-0902-7B5A-3F9DC85FDDB8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5:22.277" v="333"/>
          <ac:inkMkLst>
            <pc:docMk/>
            <pc:sldMk cId="2321011524" sldId="266"/>
            <ac:inkMk id="62" creationId="{86056306-D57A-C68E-6D29-0BC82AE639A1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5:24.855" v="334"/>
          <ac:inkMkLst>
            <pc:docMk/>
            <pc:sldMk cId="2321011524" sldId="266"/>
            <ac:inkMk id="63" creationId="{521BE7E4-A6C1-39C0-E58D-A5F910419DA4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5:27.667" v="335"/>
          <ac:inkMkLst>
            <pc:docMk/>
            <pc:sldMk cId="2321011524" sldId="266"/>
            <ac:inkMk id="64" creationId="{FC2AAF62-1D61-3CE9-F611-39FA54D443F2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5:30.105" v="336"/>
          <ac:inkMkLst>
            <pc:docMk/>
            <pc:sldMk cId="2321011524" sldId="266"/>
            <ac:inkMk id="65" creationId="{BA6E5673-CF8B-52E7-CAFE-7EDEEEF7F239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5:33.715" v="337"/>
          <ac:inkMkLst>
            <pc:docMk/>
            <pc:sldMk cId="2321011524" sldId="266"/>
            <ac:inkMk id="66" creationId="{B62FB052-0EFA-7C41-0E85-BA721225B7BB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5:37.105" v="338"/>
          <ac:inkMkLst>
            <pc:docMk/>
            <pc:sldMk cId="2321011524" sldId="266"/>
            <ac:inkMk id="67" creationId="{24FED30D-0C60-2118-77D0-10CED11B74A8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5:40.496" v="339"/>
          <ac:inkMkLst>
            <pc:docMk/>
            <pc:sldMk cId="2321011524" sldId="266"/>
            <ac:inkMk id="68" creationId="{96FC13DE-AD31-0A59-BF52-E8F50DDA0F72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5:44.137" v="340"/>
          <ac:inkMkLst>
            <pc:docMk/>
            <pc:sldMk cId="2321011524" sldId="266"/>
            <ac:inkMk id="69" creationId="{B7B05F8B-A938-0DA9-5F35-F73081760CC2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5:46.871" v="341"/>
          <ac:inkMkLst>
            <pc:docMk/>
            <pc:sldMk cId="2321011524" sldId="266"/>
            <ac:inkMk id="70" creationId="{3085A99E-2CFB-1F35-FAB9-8DC26A2E8576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5:51.262" v="342"/>
          <ac:inkMkLst>
            <pc:docMk/>
            <pc:sldMk cId="2321011524" sldId="266"/>
            <ac:inkMk id="71" creationId="{C66C58D9-381B-4151-4F0D-FDC3788F47C2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5:56.637" v="343"/>
          <ac:inkMkLst>
            <pc:docMk/>
            <pc:sldMk cId="2321011524" sldId="266"/>
            <ac:inkMk id="72" creationId="{5D20C483-410F-4819-C7A4-93AE0ED1F664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5:59.262" v="344"/>
          <ac:inkMkLst>
            <pc:docMk/>
            <pc:sldMk cId="2321011524" sldId="266"/>
            <ac:inkMk id="73" creationId="{66689B70-F489-88CE-1474-081BC6C9259E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6:05.200" v="345"/>
          <ac:inkMkLst>
            <pc:docMk/>
            <pc:sldMk cId="2321011524" sldId="266"/>
            <ac:inkMk id="74" creationId="{61ACFF08-50B7-384E-CD5B-EF6586445E67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6:07.778" v="346"/>
          <ac:inkMkLst>
            <pc:docMk/>
            <pc:sldMk cId="2321011524" sldId="266"/>
            <ac:inkMk id="75" creationId="{AB7BC6B2-B118-3205-B4B9-D161013E678D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6:09.684" v="347"/>
          <ac:inkMkLst>
            <pc:docMk/>
            <pc:sldMk cId="2321011524" sldId="266"/>
            <ac:inkMk id="76" creationId="{CE5693A3-0DE3-6744-3C55-66F9DC75AC11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6:12.513" v="348"/>
          <ac:inkMkLst>
            <pc:docMk/>
            <pc:sldMk cId="2321011524" sldId="266"/>
            <ac:inkMk id="77" creationId="{4DDF4EA1-310F-A2B6-D4F0-F534180B0015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6:16.169" v="349"/>
          <ac:inkMkLst>
            <pc:docMk/>
            <pc:sldMk cId="2321011524" sldId="266"/>
            <ac:inkMk id="78" creationId="{FA35FB6B-DCA2-6091-4368-BBA9DDA2BF95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6:19.372" v="350"/>
          <ac:inkMkLst>
            <pc:docMk/>
            <pc:sldMk cId="2321011524" sldId="266"/>
            <ac:inkMk id="79" creationId="{59442082-A70D-38A8-2ABC-9B155F811D19}"/>
          </ac:inkMkLst>
        </pc:inkChg>
        <pc:inkChg chg="add">
          <ac:chgData name="Akash Murali" userId="S::murali.ak@northeastern.edu::aab13a00-6f5d-46bf-b67d-1ddcbcac895f" providerId="AD" clId="Web-{89503D22-3EDE-2002-FB18-BC4B1173CE49}" dt="2024-02-26T05:46:22.403" v="351"/>
          <ac:inkMkLst>
            <pc:docMk/>
            <pc:sldMk cId="2321011524" sldId="266"/>
            <ac:inkMk id="80" creationId="{A40FFD7F-E142-DDEF-FDFA-20037BA84B13}"/>
          </ac:inkMkLst>
        </pc:inkChg>
        <pc:inkChg chg="add del">
          <ac:chgData name="Akash Murali" userId="S::murali.ak@northeastern.edu::aab13a00-6f5d-46bf-b67d-1ddcbcac895f" providerId="AD" clId="Web-{89503D22-3EDE-2002-FB18-BC4B1173CE49}" dt="2024-02-26T05:47:15.233" v="362"/>
          <ac:inkMkLst>
            <pc:docMk/>
            <pc:sldMk cId="2321011524" sldId="266"/>
            <ac:inkMk id="82" creationId="{87C736E3-4A74-1093-F74E-9A440DD32A55}"/>
          </ac:inkMkLst>
        </pc:inkChg>
        <pc:inkChg chg="add del">
          <ac:chgData name="Akash Murali" userId="S::murali.ak@northeastern.edu::aab13a00-6f5d-46bf-b67d-1ddcbcac895f" providerId="AD" clId="Web-{89503D22-3EDE-2002-FB18-BC4B1173CE49}" dt="2024-02-26T05:47:07.827" v="361"/>
          <ac:inkMkLst>
            <pc:docMk/>
            <pc:sldMk cId="2321011524" sldId="266"/>
            <ac:inkMk id="83" creationId="{0737F334-69C4-F97D-15FB-9D2BB764AD7D}"/>
          </ac:inkMkLst>
        </pc:inkChg>
        <pc:inkChg chg="add del">
          <ac:chgData name="Akash Murali" userId="S::murali.ak@northeastern.edu::aab13a00-6f5d-46bf-b67d-1ddcbcac895f" providerId="AD" clId="Web-{89503D22-3EDE-2002-FB18-BC4B1173CE49}" dt="2024-02-26T05:47:03.139" v="360"/>
          <ac:inkMkLst>
            <pc:docMk/>
            <pc:sldMk cId="2321011524" sldId="266"/>
            <ac:inkMk id="84" creationId="{50F2F8AB-0573-AE51-071E-B8F3F44ED6D5}"/>
          </ac:inkMkLst>
        </pc:inkChg>
        <pc:inkChg chg="add del">
          <ac:chgData name="Akash Murali" userId="S::murali.ak@northeastern.edu::aab13a00-6f5d-46bf-b67d-1ddcbcac895f" providerId="AD" clId="Web-{89503D22-3EDE-2002-FB18-BC4B1173CE49}" dt="2024-02-26T05:46:47.498" v="359"/>
          <ac:inkMkLst>
            <pc:docMk/>
            <pc:sldMk cId="2321011524" sldId="266"/>
            <ac:inkMk id="85" creationId="{B4F8DA44-1820-6AA1-6B4B-1FF7EEDBF151}"/>
          </ac:inkMkLst>
        </pc:inkChg>
        <pc:inkChg chg="add del">
          <ac:chgData name="Akash Murali" userId="S::murali.ak@northeastern.edu::aab13a00-6f5d-46bf-b67d-1ddcbcac895f" providerId="AD" clId="Web-{89503D22-3EDE-2002-FB18-BC4B1173CE49}" dt="2024-02-26T05:46:45.451" v="358"/>
          <ac:inkMkLst>
            <pc:docMk/>
            <pc:sldMk cId="2321011524" sldId="266"/>
            <ac:inkMk id="86" creationId="{DFB32E51-746F-74C4-FD18-37EF6519AE05}"/>
          </ac:inkMkLst>
        </pc:inkChg>
        <pc:inkChg chg="add del">
          <ac:chgData name="Akash Murali" userId="S::murali.ak@northeastern.edu::aab13a00-6f5d-46bf-b67d-1ddcbcac895f" providerId="AD" clId="Web-{89503D22-3EDE-2002-FB18-BC4B1173CE49}" dt="2024-02-26T05:47:22.983" v="364"/>
          <ac:inkMkLst>
            <pc:docMk/>
            <pc:sldMk cId="2321011524" sldId="266"/>
            <ac:inkMk id="87" creationId="{7F10F4ED-7389-6CFC-14DE-0F52583D3A76}"/>
          </ac:inkMkLst>
        </pc:inkChg>
        <pc:inkChg chg="add del">
          <ac:chgData name="Akash Murali" userId="S::murali.ak@northeastern.edu::aab13a00-6f5d-46bf-b67d-1ddcbcac895f" providerId="AD" clId="Web-{89503D22-3EDE-2002-FB18-BC4B1173CE49}" dt="2024-02-26T05:47:43.297" v="366"/>
          <ac:inkMkLst>
            <pc:docMk/>
            <pc:sldMk cId="2321011524" sldId="266"/>
            <ac:inkMk id="88" creationId="{0D166576-9B6C-7177-3626-1326A3EB6B34}"/>
          </ac:inkMkLst>
        </pc:inkChg>
      </pc:sldChg>
      <pc:sldChg chg="modSp">
        <pc:chgData name="Akash Murali" userId="S::murali.ak@northeastern.edu::aab13a00-6f5d-46bf-b67d-1ddcbcac895f" providerId="AD" clId="Web-{89503D22-3EDE-2002-FB18-BC4B1173CE49}" dt="2024-02-26T04:54:30.932" v="4" actId="20577"/>
        <pc:sldMkLst>
          <pc:docMk/>
          <pc:sldMk cId="3973474412" sldId="280"/>
        </pc:sldMkLst>
        <pc:spChg chg="mod">
          <ac:chgData name="Akash Murali" userId="S::murali.ak@northeastern.edu::aab13a00-6f5d-46bf-b67d-1ddcbcac895f" providerId="AD" clId="Web-{89503D22-3EDE-2002-FB18-BC4B1173CE49}" dt="2024-02-26T04:54:30.932" v="4" actId="20577"/>
          <ac:spMkLst>
            <pc:docMk/>
            <pc:sldMk cId="3973474412" sldId="280"/>
            <ac:spMk id="3" creationId="{85260BCE-AF0C-AD87-D288-3D7B6B616E0E}"/>
          </ac:spMkLst>
        </pc:spChg>
      </pc:sldChg>
      <pc:sldChg chg="modSp new">
        <pc:chgData name="Akash Murali" userId="S::murali.ak@northeastern.edu::aab13a00-6f5d-46bf-b67d-1ddcbcac895f" providerId="AD" clId="Web-{89503D22-3EDE-2002-FB18-BC4B1173CE49}" dt="2024-02-26T05:06:08.922" v="150" actId="20577"/>
        <pc:sldMkLst>
          <pc:docMk/>
          <pc:sldMk cId="1487182767" sldId="281"/>
        </pc:sldMkLst>
        <pc:spChg chg="mod">
          <ac:chgData name="Akash Murali" userId="S::murali.ak@northeastern.edu::aab13a00-6f5d-46bf-b67d-1ddcbcac895f" providerId="AD" clId="Web-{89503D22-3EDE-2002-FB18-BC4B1173CE49}" dt="2024-02-26T04:57:43.657" v="9" actId="20577"/>
          <ac:spMkLst>
            <pc:docMk/>
            <pc:sldMk cId="1487182767" sldId="281"/>
            <ac:spMk id="2" creationId="{E973A7C1-1910-B971-BB19-7626BD397C99}"/>
          </ac:spMkLst>
        </pc:spChg>
        <pc:spChg chg="mod">
          <ac:chgData name="Akash Murali" userId="S::murali.ak@northeastern.edu::aab13a00-6f5d-46bf-b67d-1ddcbcac895f" providerId="AD" clId="Web-{89503D22-3EDE-2002-FB18-BC4B1173CE49}" dt="2024-02-26T05:06:08.922" v="150" actId="20577"/>
          <ac:spMkLst>
            <pc:docMk/>
            <pc:sldMk cId="1487182767" sldId="281"/>
            <ac:spMk id="3" creationId="{89E2559D-B105-F7FC-5B8D-96813D7FCE96}"/>
          </ac:spMkLst>
        </pc:spChg>
      </pc:sldChg>
      <pc:sldChg chg="modSp new">
        <pc:chgData name="Akash Murali" userId="S::murali.ak@northeastern.edu::aab13a00-6f5d-46bf-b67d-1ddcbcac895f" providerId="AD" clId="Web-{89503D22-3EDE-2002-FB18-BC4B1173CE49}" dt="2024-02-26T05:13:34.545" v="250" actId="20577"/>
        <pc:sldMkLst>
          <pc:docMk/>
          <pc:sldMk cId="2540989487" sldId="282"/>
        </pc:sldMkLst>
        <pc:spChg chg="mod">
          <ac:chgData name="Akash Murali" userId="S::murali.ak@northeastern.edu::aab13a00-6f5d-46bf-b67d-1ddcbcac895f" providerId="AD" clId="Web-{89503D22-3EDE-2002-FB18-BC4B1173CE49}" dt="2024-02-26T05:10:06.086" v="168" actId="20577"/>
          <ac:spMkLst>
            <pc:docMk/>
            <pc:sldMk cId="2540989487" sldId="282"/>
            <ac:spMk id="2" creationId="{5E4D182A-FF69-393E-A805-823A6FF32155}"/>
          </ac:spMkLst>
        </pc:spChg>
        <pc:spChg chg="mod">
          <ac:chgData name="Akash Murali" userId="S::murali.ak@northeastern.edu::aab13a00-6f5d-46bf-b67d-1ddcbcac895f" providerId="AD" clId="Web-{89503D22-3EDE-2002-FB18-BC4B1173CE49}" dt="2024-02-26T05:13:34.545" v="250" actId="20577"/>
          <ac:spMkLst>
            <pc:docMk/>
            <pc:sldMk cId="2540989487" sldId="282"/>
            <ac:spMk id="3" creationId="{2C3F4938-7EAF-C307-E8DC-F6059925D9C9}"/>
          </ac:spMkLst>
        </pc:spChg>
      </pc:sldChg>
      <pc:sldChg chg="modSp new ord">
        <pc:chgData name="Akash Murali" userId="S::murali.ak@northeastern.edu::aab13a00-6f5d-46bf-b67d-1ddcbcac895f" providerId="AD" clId="Web-{89503D22-3EDE-2002-FB18-BC4B1173CE49}" dt="2024-02-26T05:09:52.273" v="162" actId="20577"/>
        <pc:sldMkLst>
          <pc:docMk/>
          <pc:sldMk cId="547325327" sldId="283"/>
        </pc:sldMkLst>
        <pc:spChg chg="mod">
          <ac:chgData name="Akash Murali" userId="S::murali.ak@northeastern.edu::aab13a00-6f5d-46bf-b67d-1ddcbcac895f" providerId="AD" clId="Web-{89503D22-3EDE-2002-FB18-BC4B1173CE49}" dt="2024-02-26T05:09:52.273" v="162" actId="20577"/>
          <ac:spMkLst>
            <pc:docMk/>
            <pc:sldMk cId="547325327" sldId="283"/>
            <ac:spMk id="2" creationId="{7BD05FC2-A509-F4DE-BA7D-19BB02C96843}"/>
          </ac:spMkLst>
        </pc:spChg>
      </pc:sldChg>
      <pc:sldChg chg="addSp delSp new">
        <pc:chgData name="Akash Murali" userId="S::murali.ak@northeastern.edu::aab13a00-6f5d-46bf-b67d-1ddcbcac895f" providerId="AD" clId="Web-{89503D22-3EDE-2002-FB18-BC4B1173CE49}" dt="2024-02-26T05:48:01.500" v="373"/>
        <pc:sldMkLst>
          <pc:docMk/>
          <pc:sldMk cId="2576593775" sldId="284"/>
        </pc:sldMkLst>
        <pc:inkChg chg="add">
          <ac:chgData name="Akash Murali" userId="S::murali.ak@northeastern.edu::aab13a00-6f5d-46bf-b67d-1ddcbcac895f" providerId="AD" clId="Web-{89503D22-3EDE-2002-FB18-BC4B1173CE49}" dt="2024-02-26T05:47:57.328" v="369"/>
          <ac:inkMkLst>
            <pc:docMk/>
            <pc:sldMk cId="2576593775" sldId="284"/>
            <ac:inkMk id="4" creationId="{9D623B8D-05F8-1347-B688-A491DB5CD0F1}"/>
          </ac:inkMkLst>
        </pc:inkChg>
        <pc:inkChg chg="add del">
          <ac:chgData name="Akash Murali" userId="S::murali.ak@northeastern.edu::aab13a00-6f5d-46bf-b67d-1ddcbcac895f" providerId="AD" clId="Web-{89503D22-3EDE-2002-FB18-BC4B1173CE49}" dt="2024-02-26T05:48:01.500" v="373"/>
          <ac:inkMkLst>
            <pc:docMk/>
            <pc:sldMk cId="2576593775" sldId="284"/>
            <ac:inkMk id="5" creationId="{9953E51F-E078-E602-23BD-D0A9898936D1}"/>
          </ac:inkMkLst>
        </pc:inkChg>
        <pc:inkChg chg="add del">
          <ac:chgData name="Akash Murali" userId="S::murali.ak@northeastern.edu::aab13a00-6f5d-46bf-b67d-1ddcbcac895f" providerId="AD" clId="Web-{89503D22-3EDE-2002-FB18-BC4B1173CE49}" dt="2024-02-26T05:48:01.500" v="372"/>
          <ac:inkMkLst>
            <pc:docMk/>
            <pc:sldMk cId="2576593775" sldId="284"/>
            <ac:inkMk id="6" creationId="{8BBDE292-CB0F-3A8D-5E1C-3041CB032935}"/>
          </ac:inkMkLst>
        </pc:inkChg>
      </pc:sldChg>
      <pc:sldChg chg="addSp delSp modSp new ord">
        <pc:chgData name="Akash Murali" userId="S::murali.ak@northeastern.edu::aab13a00-6f5d-46bf-b67d-1ddcbcac895f" providerId="AD" clId="Web-{89503D22-3EDE-2002-FB18-BC4B1173CE49}" dt="2024-02-26T06:10:06.075" v="1033" actId="20577"/>
        <pc:sldMkLst>
          <pc:docMk/>
          <pc:sldMk cId="1340040292" sldId="285"/>
        </pc:sldMkLst>
        <pc:spChg chg="mod">
          <ac:chgData name="Akash Murali" userId="S::murali.ak@northeastern.edu::aab13a00-6f5d-46bf-b67d-1ddcbcac895f" providerId="AD" clId="Web-{89503D22-3EDE-2002-FB18-BC4B1173CE49}" dt="2024-02-26T05:49:18.753" v="449" actId="20577"/>
          <ac:spMkLst>
            <pc:docMk/>
            <pc:sldMk cId="1340040292" sldId="285"/>
            <ac:spMk id="2" creationId="{BA5921CB-462F-C758-46F3-949F5EEE801D}"/>
          </ac:spMkLst>
        </pc:spChg>
        <pc:spChg chg="del">
          <ac:chgData name="Akash Murali" userId="S::murali.ak@northeastern.edu::aab13a00-6f5d-46bf-b67d-1ddcbcac895f" providerId="AD" clId="Web-{89503D22-3EDE-2002-FB18-BC4B1173CE49}" dt="2024-02-26T05:49:40.409" v="450"/>
          <ac:spMkLst>
            <pc:docMk/>
            <pc:sldMk cId="1340040292" sldId="285"/>
            <ac:spMk id="3" creationId="{2A2AC9C0-33AD-386D-6B53-E00C054B7476}"/>
          </ac:spMkLst>
        </pc:spChg>
        <pc:spChg chg="add del mod">
          <ac:chgData name="Akash Murali" userId="S::murali.ak@northeastern.edu::aab13a00-6f5d-46bf-b67d-1ddcbcac895f" providerId="AD" clId="Web-{89503D22-3EDE-2002-FB18-BC4B1173CE49}" dt="2024-02-26T05:48:35.658" v="393"/>
          <ac:spMkLst>
            <pc:docMk/>
            <pc:sldMk cId="1340040292" sldId="285"/>
            <ac:spMk id="4" creationId="{F25DCDD5-36BE-4903-A672-C78344013587}"/>
          </ac:spMkLst>
        </pc:spChg>
        <pc:spChg chg="add mod">
          <ac:chgData name="Akash Murali" userId="S::murali.ak@northeastern.edu::aab13a00-6f5d-46bf-b67d-1ddcbcac895f" providerId="AD" clId="Web-{89503D22-3EDE-2002-FB18-BC4B1173CE49}" dt="2024-02-26T06:10:06.075" v="1033" actId="20577"/>
          <ac:spMkLst>
            <pc:docMk/>
            <pc:sldMk cId="1340040292" sldId="285"/>
            <ac:spMk id="9" creationId="{6EC0FB6E-D966-C60A-0F0E-6C8E645A6D9E}"/>
          </ac:spMkLst>
        </pc:spChg>
        <pc:spChg chg="add mod">
          <ac:chgData name="Akash Murali" userId="S::murali.ak@northeastern.edu::aab13a00-6f5d-46bf-b67d-1ddcbcac895f" providerId="AD" clId="Web-{89503D22-3EDE-2002-FB18-BC4B1173CE49}" dt="2024-02-26T06:07:59.712" v="867"/>
          <ac:spMkLst>
            <pc:docMk/>
            <pc:sldMk cId="1340040292" sldId="285"/>
            <ac:spMk id="10" creationId="{675D4DCB-591B-DF44-82D4-406B3F72923D}"/>
          </ac:spMkLst>
        </pc:spChg>
        <pc:picChg chg="add mod ord">
          <ac:chgData name="Akash Murali" userId="S::murali.ak@northeastern.edu::aab13a00-6f5d-46bf-b67d-1ddcbcac895f" providerId="AD" clId="Web-{89503D22-3EDE-2002-FB18-BC4B1173CE49}" dt="2024-02-26T05:50:01.160" v="453" actId="1076"/>
          <ac:picMkLst>
            <pc:docMk/>
            <pc:sldMk cId="1340040292" sldId="285"/>
            <ac:picMk id="8" creationId="{AFD98A63-CE4C-68F4-55D8-E5D1A0758852}"/>
          </ac:picMkLst>
        </pc:picChg>
        <pc:inkChg chg="add">
          <ac:chgData name="Akash Murali" userId="S::murali.ak@northeastern.edu::aab13a00-6f5d-46bf-b67d-1ddcbcac895f" providerId="AD" clId="Web-{89503D22-3EDE-2002-FB18-BC4B1173CE49}" dt="2024-02-26T05:48:21.673" v="388"/>
          <ac:inkMkLst>
            <pc:docMk/>
            <pc:sldMk cId="1340040292" sldId="285"/>
            <ac:inkMk id="5" creationId="{CDF5C3AC-EB51-D6CC-B009-738BBB565864}"/>
          </ac:inkMkLst>
        </pc:inkChg>
        <pc:inkChg chg="add del">
          <ac:chgData name="Akash Murali" userId="S::murali.ak@northeastern.edu::aab13a00-6f5d-46bf-b67d-1ddcbcac895f" providerId="AD" clId="Web-{89503D22-3EDE-2002-FB18-BC4B1173CE49}" dt="2024-02-26T05:48:24.798" v="392"/>
          <ac:inkMkLst>
            <pc:docMk/>
            <pc:sldMk cId="1340040292" sldId="285"/>
            <ac:inkMk id="6" creationId="{9364B8E9-F059-8ED2-BF62-119DE52F33C6}"/>
          </ac:inkMkLst>
        </pc:inkChg>
        <pc:inkChg chg="add del">
          <ac:chgData name="Akash Murali" userId="S::murali.ak@northeastern.edu::aab13a00-6f5d-46bf-b67d-1ddcbcac895f" providerId="AD" clId="Web-{89503D22-3EDE-2002-FB18-BC4B1173CE49}" dt="2024-02-26T05:48:24.798" v="391"/>
          <ac:inkMkLst>
            <pc:docMk/>
            <pc:sldMk cId="1340040292" sldId="285"/>
            <ac:inkMk id="7" creationId="{F080FE5E-3E41-7056-91D3-13C61D3FA7F2}"/>
          </ac:inkMkLst>
        </pc:inkChg>
      </pc:sldChg>
      <pc:sldChg chg="modSp">
        <pc:chgData name="Akash Murali" userId="S::murali.ak@northeastern.edu::aab13a00-6f5d-46bf-b67d-1ddcbcac895f" providerId="AD" clId="Web-{89503D22-3EDE-2002-FB18-BC4B1173CE49}" dt="2024-02-26T06:10:19.185" v="1049" actId="20577"/>
        <pc:sldMkLst>
          <pc:docMk/>
          <pc:sldMk cId="150012586" sldId="287"/>
        </pc:sldMkLst>
        <pc:spChg chg="mod">
          <ac:chgData name="Akash Murali" userId="S::murali.ak@northeastern.edu::aab13a00-6f5d-46bf-b67d-1ddcbcac895f" providerId="AD" clId="Web-{89503D22-3EDE-2002-FB18-BC4B1173CE49}" dt="2024-02-26T06:10:19.185" v="1049" actId="20577"/>
          <ac:spMkLst>
            <pc:docMk/>
            <pc:sldMk cId="150012586" sldId="287"/>
            <ac:spMk id="2" creationId="{14FE9109-C796-A77A-91BF-D11EAFA69DCD}"/>
          </ac:spMkLst>
        </pc:spChg>
      </pc:sldChg>
    </pc:docChg>
  </pc:docChgLst>
  <pc:docChgLst>
    <pc:chgData name="Akash Murali" userId="S::murali.ak@northeastern.edu::aab13a00-6f5d-46bf-b67d-1ddcbcac895f" providerId="AD" clId="Web-{99154273-6F1F-2B6C-9352-F150242AAF08}"/>
    <pc:docChg chg="addSld delSld modSld">
      <pc:chgData name="Akash Murali" userId="S::murali.ak@northeastern.edu::aab13a00-6f5d-46bf-b67d-1ddcbcac895f" providerId="AD" clId="Web-{99154273-6F1F-2B6C-9352-F150242AAF08}" dt="2024-02-26T07:15:26.672" v="251" actId="20577"/>
      <pc:docMkLst>
        <pc:docMk/>
      </pc:docMkLst>
      <pc:sldChg chg="del">
        <pc:chgData name="Akash Murali" userId="S::murali.ak@northeastern.edu::aab13a00-6f5d-46bf-b67d-1ddcbcac895f" providerId="AD" clId="Web-{99154273-6F1F-2B6C-9352-F150242AAF08}" dt="2024-02-26T07:12:36.919" v="247"/>
        <pc:sldMkLst>
          <pc:docMk/>
          <pc:sldMk cId="2422305517" sldId="260"/>
        </pc:sldMkLst>
      </pc:sldChg>
      <pc:sldChg chg="addSp delSp modSp">
        <pc:chgData name="Akash Murali" userId="S::murali.ak@northeastern.edu::aab13a00-6f5d-46bf-b67d-1ddcbcac895f" providerId="AD" clId="Web-{99154273-6F1F-2B6C-9352-F150242AAF08}" dt="2024-02-26T06:59:26.542" v="51" actId="20577"/>
        <pc:sldMkLst>
          <pc:docMk/>
          <pc:sldMk cId="2576593775" sldId="284"/>
        </pc:sldMkLst>
        <pc:spChg chg="mod">
          <ac:chgData name="Akash Murali" userId="S::murali.ak@northeastern.edu::aab13a00-6f5d-46bf-b67d-1ddcbcac895f" providerId="AD" clId="Web-{99154273-6F1F-2B6C-9352-F150242AAF08}" dt="2024-02-26T06:57:28.945" v="32" actId="20577"/>
          <ac:spMkLst>
            <pc:docMk/>
            <pc:sldMk cId="2576593775" sldId="284"/>
            <ac:spMk id="2" creationId="{78554B4A-51D3-A7A3-4F1F-32ECC823A6FB}"/>
          </ac:spMkLst>
        </pc:spChg>
        <pc:spChg chg="del">
          <ac:chgData name="Akash Murali" userId="S::murali.ak@northeastern.edu::aab13a00-6f5d-46bf-b67d-1ddcbcac895f" providerId="AD" clId="Web-{99154273-6F1F-2B6C-9352-F150242AAF08}" dt="2024-02-26T06:52:50.674" v="10"/>
          <ac:spMkLst>
            <pc:docMk/>
            <pc:sldMk cId="2576593775" sldId="284"/>
            <ac:spMk id="3" creationId="{5B657D73-6685-ABD4-9F49-3AADF703C5E9}"/>
          </ac:spMkLst>
        </pc:spChg>
        <pc:spChg chg="add mod">
          <ac:chgData name="Akash Murali" userId="S::murali.ak@northeastern.edu::aab13a00-6f5d-46bf-b67d-1ddcbcac895f" providerId="AD" clId="Web-{99154273-6F1F-2B6C-9352-F150242AAF08}" dt="2024-02-26T06:55:27.255" v="14"/>
          <ac:spMkLst>
            <pc:docMk/>
            <pc:sldMk cId="2576593775" sldId="284"/>
            <ac:spMk id="6" creationId="{CB6267F5-3215-1B7B-BEA2-D77597659003}"/>
          </ac:spMkLst>
        </pc:spChg>
        <pc:spChg chg="add mod">
          <ac:chgData name="Akash Murali" userId="S::murali.ak@northeastern.edu::aab13a00-6f5d-46bf-b67d-1ddcbcac895f" providerId="AD" clId="Web-{99154273-6F1F-2B6C-9352-F150242AAF08}" dt="2024-02-26T06:56:58.320" v="18" actId="1076"/>
          <ac:spMkLst>
            <pc:docMk/>
            <pc:sldMk cId="2576593775" sldId="284"/>
            <ac:spMk id="9" creationId="{07A627B0-0B82-BED6-2A49-FC9808761398}"/>
          </ac:spMkLst>
        </pc:spChg>
        <pc:spChg chg="add mod">
          <ac:chgData name="Akash Murali" userId="S::murali.ak@northeastern.edu::aab13a00-6f5d-46bf-b67d-1ddcbcac895f" providerId="AD" clId="Web-{99154273-6F1F-2B6C-9352-F150242AAF08}" dt="2024-02-26T06:59:26.542" v="51" actId="20577"/>
          <ac:spMkLst>
            <pc:docMk/>
            <pc:sldMk cId="2576593775" sldId="284"/>
            <ac:spMk id="10" creationId="{458DDCFA-1C07-24BC-66A4-0E93304360A7}"/>
          </ac:spMkLst>
        </pc:spChg>
        <pc:picChg chg="add mod ord">
          <ac:chgData name="Akash Murali" userId="S::murali.ak@northeastern.edu::aab13a00-6f5d-46bf-b67d-1ddcbcac895f" providerId="AD" clId="Web-{99154273-6F1F-2B6C-9352-F150242AAF08}" dt="2024-02-26T06:57:11.523" v="19" actId="1076"/>
          <ac:picMkLst>
            <pc:docMk/>
            <pc:sldMk cId="2576593775" sldId="284"/>
            <ac:picMk id="5" creationId="{ADF59224-47F5-DC75-B3BE-90920F6178EC}"/>
          </ac:picMkLst>
        </pc:picChg>
        <pc:picChg chg="add del">
          <ac:chgData name="Akash Murali" userId="S::murali.ak@northeastern.edu::aab13a00-6f5d-46bf-b67d-1ddcbcac895f" providerId="AD" clId="Web-{99154273-6F1F-2B6C-9352-F150242AAF08}" dt="2024-02-26T06:56:06.975" v="16"/>
          <ac:picMkLst>
            <pc:docMk/>
            <pc:sldMk cId="2576593775" sldId="284"/>
            <ac:picMk id="8" creationId="{EB741925-0C35-A75A-94AA-A0516938B017}"/>
          </ac:picMkLst>
        </pc:picChg>
      </pc:sldChg>
      <pc:sldChg chg="modSp">
        <pc:chgData name="Akash Murali" userId="S::murali.ak@northeastern.edu::aab13a00-6f5d-46bf-b67d-1ddcbcac895f" providerId="AD" clId="Web-{99154273-6F1F-2B6C-9352-F150242AAF08}" dt="2024-02-26T07:01:05.575" v="57" actId="20577"/>
        <pc:sldMkLst>
          <pc:docMk/>
          <pc:sldMk cId="1340040292" sldId="285"/>
        </pc:sldMkLst>
        <pc:spChg chg="mod">
          <ac:chgData name="Akash Murali" userId="S::murali.ak@northeastern.edu::aab13a00-6f5d-46bf-b67d-1ddcbcac895f" providerId="AD" clId="Web-{99154273-6F1F-2B6C-9352-F150242AAF08}" dt="2024-02-26T07:01:05.575" v="57" actId="20577"/>
          <ac:spMkLst>
            <pc:docMk/>
            <pc:sldMk cId="1340040292" sldId="285"/>
            <ac:spMk id="9" creationId="{6EC0FB6E-D966-C60A-0F0E-6C8E645A6D9E}"/>
          </ac:spMkLst>
        </pc:spChg>
      </pc:sldChg>
      <pc:sldChg chg="modSp new del">
        <pc:chgData name="Akash Murali" userId="S::murali.ak@northeastern.edu::aab13a00-6f5d-46bf-b67d-1ddcbcac895f" providerId="AD" clId="Web-{99154273-6F1F-2B6C-9352-F150242AAF08}" dt="2024-02-26T07:12:40.794" v="248"/>
        <pc:sldMkLst>
          <pc:docMk/>
          <pc:sldMk cId="1627720130" sldId="293"/>
        </pc:sldMkLst>
        <pc:spChg chg="mod">
          <ac:chgData name="Akash Murali" userId="S::murali.ak@northeastern.edu::aab13a00-6f5d-46bf-b67d-1ddcbcac895f" providerId="AD" clId="Web-{99154273-6F1F-2B6C-9352-F150242AAF08}" dt="2024-02-26T07:09:11.570" v="60" actId="20577"/>
          <ac:spMkLst>
            <pc:docMk/>
            <pc:sldMk cId="1627720130" sldId="293"/>
            <ac:spMk id="3" creationId="{68A4E3EC-C28A-372E-E073-C67BF8A7406E}"/>
          </ac:spMkLst>
        </pc:spChg>
      </pc:sldChg>
      <pc:sldChg chg="addSp delSp modSp new mod setBg">
        <pc:chgData name="Akash Murali" userId="S::murali.ak@northeastern.edu::aab13a00-6f5d-46bf-b67d-1ddcbcac895f" providerId="AD" clId="Web-{99154273-6F1F-2B6C-9352-F150242AAF08}" dt="2024-02-26T07:15:26.672" v="251" actId="20577"/>
        <pc:sldMkLst>
          <pc:docMk/>
          <pc:sldMk cId="48155357" sldId="294"/>
        </pc:sldMkLst>
        <pc:spChg chg="mod ord">
          <ac:chgData name="Akash Murali" userId="S::murali.ak@northeastern.edu::aab13a00-6f5d-46bf-b67d-1ddcbcac895f" providerId="AD" clId="Web-{99154273-6F1F-2B6C-9352-F150242AAF08}" dt="2024-02-26T07:10:26.697" v="91" actId="20577"/>
          <ac:spMkLst>
            <pc:docMk/>
            <pc:sldMk cId="48155357" sldId="294"/>
            <ac:spMk id="2" creationId="{AA28CFBF-013E-3833-C4FC-01C5E874CEC0}"/>
          </ac:spMkLst>
        </pc:spChg>
        <pc:spChg chg="add del">
          <ac:chgData name="Akash Murali" userId="S::murali.ak@northeastern.edu::aab13a00-6f5d-46bf-b67d-1ddcbcac895f" providerId="AD" clId="Web-{99154273-6F1F-2B6C-9352-F150242AAF08}" dt="2024-02-26T07:10:00.165" v="66"/>
          <ac:spMkLst>
            <pc:docMk/>
            <pc:sldMk cId="48155357" sldId="294"/>
            <ac:spMk id="3" creationId="{4ACE10D8-90C8-AC45-B392-5B4F28CA3AD8}"/>
          </ac:spMkLst>
        </pc:spChg>
        <pc:spChg chg="add del">
          <ac:chgData name="Akash Murali" userId="S::murali.ak@northeastern.edu::aab13a00-6f5d-46bf-b67d-1ddcbcac895f" providerId="AD" clId="Web-{99154273-6F1F-2B6C-9352-F150242AAF08}" dt="2024-02-26T07:09:52.774" v="64"/>
          <ac:spMkLst>
            <pc:docMk/>
            <pc:sldMk cId="48155357" sldId="294"/>
            <ac:spMk id="8" creationId="{9E50EED2-829F-8276-2654-9FB99B11DE75}"/>
          </ac:spMkLst>
        </pc:spChg>
        <pc:spChg chg="add mod">
          <ac:chgData name="Akash Murali" userId="S::murali.ak@northeastern.edu::aab13a00-6f5d-46bf-b67d-1ddcbcac895f" providerId="AD" clId="Web-{99154273-6F1F-2B6C-9352-F150242AAF08}" dt="2024-02-26T07:15:26.672" v="251" actId="20577"/>
          <ac:spMkLst>
            <pc:docMk/>
            <pc:sldMk cId="48155357" sldId="294"/>
            <ac:spMk id="9" creationId="{17B0BE0A-07F5-9B0E-0F0D-070EAF0BCB06}"/>
          </ac:spMkLst>
        </pc:spChg>
        <pc:spChg chg="add del">
          <ac:chgData name="Akash Murali" userId="S::murali.ak@northeastern.edu::aab13a00-6f5d-46bf-b67d-1ddcbcac895f" providerId="AD" clId="Web-{99154273-6F1F-2B6C-9352-F150242AAF08}" dt="2024-02-26T07:09:52.774" v="64"/>
          <ac:spMkLst>
            <pc:docMk/>
            <pc:sldMk cId="48155357" sldId="294"/>
            <ac:spMk id="11" creationId="{04812C46-200A-4DEB-A05E-3ED6C68C2387}"/>
          </ac:spMkLst>
        </pc:spChg>
        <pc:spChg chg="add">
          <ac:chgData name="Akash Murali" userId="S::murali.ak@northeastern.edu::aab13a00-6f5d-46bf-b67d-1ddcbcac895f" providerId="AD" clId="Web-{99154273-6F1F-2B6C-9352-F150242AAF08}" dt="2024-02-26T07:10:06.134" v="67"/>
          <ac:spMkLst>
            <pc:docMk/>
            <pc:sldMk cId="48155357" sldId="294"/>
            <ac:spMk id="12" creationId="{2B97F24A-32CE-4C1C-A50D-3016B394DCFB}"/>
          </ac:spMkLst>
        </pc:spChg>
        <pc:spChg chg="add del">
          <ac:chgData name="Akash Murali" userId="S::murali.ak@northeastern.edu::aab13a00-6f5d-46bf-b67d-1ddcbcac895f" providerId="AD" clId="Web-{99154273-6F1F-2B6C-9352-F150242AAF08}" dt="2024-02-26T07:09:52.774" v="64"/>
          <ac:spMkLst>
            <pc:docMk/>
            <pc:sldMk cId="48155357" sldId="294"/>
            <ac:spMk id="13" creationId="{D1EA859B-E555-4109-94F3-6700E046E008}"/>
          </ac:spMkLst>
        </pc:spChg>
        <pc:spChg chg="add">
          <ac:chgData name="Akash Murali" userId="S::murali.ak@northeastern.edu::aab13a00-6f5d-46bf-b67d-1ddcbcac895f" providerId="AD" clId="Web-{99154273-6F1F-2B6C-9352-F150242AAF08}" dt="2024-02-26T07:10:06.134" v="67"/>
          <ac:spMkLst>
            <pc:docMk/>
            <pc:sldMk cId="48155357" sldId="294"/>
            <ac:spMk id="14" creationId="{CD8B4F24-440B-49E9-B85D-733523DC064B}"/>
          </ac:spMkLst>
        </pc:spChg>
        <pc:picChg chg="add del mod ord">
          <ac:chgData name="Akash Murali" userId="S::murali.ak@northeastern.edu::aab13a00-6f5d-46bf-b67d-1ddcbcac895f" providerId="AD" clId="Web-{99154273-6F1F-2B6C-9352-F150242AAF08}" dt="2024-02-26T07:09:56.462" v="65"/>
          <ac:picMkLst>
            <pc:docMk/>
            <pc:sldMk cId="48155357" sldId="294"/>
            <ac:picMk id="4" creationId="{F37CDF30-B869-3F4B-3447-C46C1C3A7883}"/>
          </ac:picMkLst>
        </pc:picChg>
        <pc:picChg chg="add mod ord">
          <ac:chgData name="Akash Murali" userId="S::murali.ak@northeastern.edu::aab13a00-6f5d-46bf-b67d-1ddcbcac895f" providerId="AD" clId="Web-{99154273-6F1F-2B6C-9352-F150242AAF08}" dt="2024-02-26T07:10:06.134" v="67"/>
          <ac:picMkLst>
            <pc:docMk/>
            <pc:sldMk cId="48155357" sldId="294"/>
            <ac:picMk id="5" creationId="{B91A9B2B-8479-7520-2189-B7FA5CFE8834}"/>
          </ac:picMkLst>
        </pc:picChg>
      </pc:sldChg>
    </pc:docChg>
  </pc:docChgLst>
  <pc:docChgLst>
    <pc:chgData name="Satwik Reddy Sripathi" userId="S::sripathi.sa@northeastern.edu::ccfd38cc-15fe-461c-8a76-3c8d658fa663" providerId="AD" clId="Web-{27F41FC3-5F70-50A2-70F4-3E554B29C832}"/>
    <pc:docChg chg="addSld modSld">
      <pc:chgData name="Satwik Reddy Sripathi" userId="S::sripathi.sa@northeastern.edu::ccfd38cc-15fe-461c-8a76-3c8d658fa663" providerId="AD" clId="Web-{27F41FC3-5F70-50A2-70F4-3E554B29C832}" dt="2024-02-26T06:39:37.431" v="263" actId="20577"/>
      <pc:docMkLst>
        <pc:docMk/>
      </pc:docMkLst>
      <pc:sldChg chg="modSp">
        <pc:chgData name="Satwik Reddy Sripathi" userId="S::sripathi.sa@northeastern.edu::ccfd38cc-15fe-461c-8a76-3c8d658fa663" providerId="AD" clId="Web-{27F41FC3-5F70-50A2-70F4-3E554B29C832}" dt="2024-02-26T05:24:38.680" v="1" actId="20577"/>
        <pc:sldMkLst>
          <pc:docMk/>
          <pc:sldMk cId="109857222" sldId="256"/>
        </pc:sldMkLst>
        <pc:spChg chg="mod">
          <ac:chgData name="Satwik Reddy Sripathi" userId="S::sripathi.sa@northeastern.edu::ccfd38cc-15fe-461c-8a76-3c8d658fa663" providerId="AD" clId="Web-{27F41FC3-5F70-50A2-70F4-3E554B29C832}" dt="2024-02-26T05:24:38.680" v="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new">
        <pc:chgData name="Satwik Reddy Sripathi" userId="S::sripathi.sa@northeastern.edu::ccfd38cc-15fe-461c-8a76-3c8d658fa663" providerId="AD" clId="Web-{27F41FC3-5F70-50A2-70F4-3E554B29C832}" dt="2024-02-26T05:55:20.005" v="2"/>
        <pc:sldMkLst>
          <pc:docMk/>
          <pc:sldMk cId="150012586" sldId="287"/>
        </pc:sldMkLst>
      </pc:sldChg>
      <pc:sldChg chg="addSp delSp modSp new mod setBg">
        <pc:chgData name="Satwik Reddy Sripathi" userId="S::sripathi.sa@northeastern.edu::ccfd38cc-15fe-461c-8a76-3c8d658fa663" providerId="AD" clId="Web-{27F41FC3-5F70-50A2-70F4-3E554B29C832}" dt="2024-02-26T06:39:37.431" v="263" actId="20577"/>
        <pc:sldMkLst>
          <pc:docMk/>
          <pc:sldMk cId="32108495" sldId="290"/>
        </pc:sldMkLst>
        <pc:spChg chg="mod">
          <ac:chgData name="Satwik Reddy Sripathi" userId="S::sripathi.sa@northeastern.edu::ccfd38cc-15fe-461c-8a76-3c8d658fa663" providerId="AD" clId="Web-{27F41FC3-5F70-50A2-70F4-3E554B29C832}" dt="2024-02-26T06:02:57.029" v="9"/>
          <ac:spMkLst>
            <pc:docMk/>
            <pc:sldMk cId="32108495" sldId="290"/>
            <ac:spMk id="2" creationId="{C09EF42B-C1B9-6E8D-D448-6333867D5921}"/>
          </ac:spMkLst>
        </pc:spChg>
        <pc:spChg chg="del">
          <ac:chgData name="Satwik Reddy Sripathi" userId="S::sripathi.sa@northeastern.edu::ccfd38cc-15fe-461c-8a76-3c8d658fa663" providerId="AD" clId="Web-{27F41FC3-5F70-50A2-70F4-3E554B29C832}" dt="2024-02-26T06:01:51.402" v="4"/>
          <ac:spMkLst>
            <pc:docMk/>
            <pc:sldMk cId="32108495" sldId="290"/>
            <ac:spMk id="3" creationId="{B54B7F60-4312-440A-AABB-8F0107EBB906}"/>
          </ac:spMkLst>
        </pc:spChg>
        <pc:spChg chg="add mod">
          <ac:chgData name="Satwik Reddy Sripathi" userId="S::sripathi.sa@northeastern.edu::ccfd38cc-15fe-461c-8a76-3c8d658fa663" providerId="AD" clId="Web-{27F41FC3-5F70-50A2-70F4-3E554B29C832}" dt="2024-02-26T06:39:37.431" v="263" actId="20577"/>
          <ac:spMkLst>
            <pc:docMk/>
            <pc:sldMk cId="32108495" sldId="290"/>
            <ac:spMk id="8" creationId="{60B9CB77-D513-ACC2-8F24-EE3B4AF18E3D}"/>
          </ac:spMkLst>
        </pc:spChg>
        <pc:spChg chg="add del">
          <ac:chgData name="Satwik Reddy Sripathi" userId="S::sripathi.sa@northeastern.edu::ccfd38cc-15fe-461c-8a76-3c8d658fa663" providerId="AD" clId="Web-{27F41FC3-5F70-50A2-70F4-3E554B29C832}" dt="2024-02-26T06:02:57.029" v="9"/>
          <ac:spMkLst>
            <pc:docMk/>
            <pc:sldMk cId="32108495" sldId="290"/>
            <ac:spMk id="11" creationId="{C0763A76-9F1C-4FC5-82B7-DD475DA461B2}"/>
          </ac:spMkLst>
        </pc:spChg>
        <pc:spChg chg="add del">
          <ac:chgData name="Satwik Reddy Sripathi" userId="S::sripathi.sa@northeastern.edu::ccfd38cc-15fe-461c-8a76-3c8d658fa663" providerId="AD" clId="Web-{27F41FC3-5F70-50A2-70F4-3E554B29C832}" dt="2024-02-26T06:02:57.029" v="9"/>
          <ac:spMkLst>
            <pc:docMk/>
            <pc:sldMk cId="32108495" sldId="290"/>
            <ac:spMk id="13" creationId="{E81BF4F6-F2CF-4984-9D14-D6966D92F99F}"/>
          </ac:spMkLst>
        </pc:spChg>
        <pc:spChg chg="add">
          <ac:chgData name="Satwik Reddy Sripathi" userId="S::sripathi.sa@northeastern.edu::ccfd38cc-15fe-461c-8a76-3c8d658fa663" providerId="AD" clId="Web-{27F41FC3-5F70-50A2-70F4-3E554B29C832}" dt="2024-02-26T06:02:57.029" v="9"/>
          <ac:spMkLst>
            <pc:docMk/>
            <pc:sldMk cId="32108495" sldId="290"/>
            <ac:spMk id="18" creationId="{649C91A9-84E7-4BF0-9026-62F01380D853}"/>
          </ac:spMkLst>
        </pc:spChg>
        <pc:spChg chg="add">
          <ac:chgData name="Satwik Reddy Sripathi" userId="S::sripathi.sa@northeastern.edu::ccfd38cc-15fe-461c-8a76-3c8d658fa663" providerId="AD" clId="Web-{27F41FC3-5F70-50A2-70F4-3E554B29C832}" dt="2024-02-26T06:02:57.029" v="9"/>
          <ac:spMkLst>
            <pc:docMk/>
            <pc:sldMk cId="32108495" sldId="290"/>
            <ac:spMk id="20" creationId="{9B47378D-AD27-45D0-8C1C-5B1098DCC068}"/>
          </ac:spMkLst>
        </pc:spChg>
        <pc:picChg chg="add mod ord">
          <ac:chgData name="Satwik Reddy Sripathi" userId="S::sripathi.sa@northeastern.edu::ccfd38cc-15fe-461c-8a76-3c8d658fa663" providerId="AD" clId="Web-{27F41FC3-5F70-50A2-70F4-3E554B29C832}" dt="2024-02-26T06:02:57.029" v="9"/>
          <ac:picMkLst>
            <pc:docMk/>
            <pc:sldMk cId="32108495" sldId="290"/>
            <ac:picMk id="4" creationId="{F9E77C8F-0E9A-A8C2-6EB9-C02FC28331E5}"/>
          </ac:picMkLst>
        </pc:picChg>
      </pc:sldChg>
    </pc:docChg>
  </pc:docChgLst>
  <pc:docChgLst>
    <pc:chgData name="Akash Murali" userId="S::murali.ak@northeastern.edu::aab13a00-6f5d-46bf-b67d-1ddcbcac895f" providerId="AD" clId="Web-{0EEDF92B-019F-D64C-829C-0CF50515FF71}"/>
    <pc:docChg chg="addSld modSld">
      <pc:chgData name="Akash Murali" userId="S::murali.ak@northeastern.edu::aab13a00-6f5d-46bf-b67d-1ddcbcac895f" providerId="AD" clId="Web-{0EEDF92B-019F-D64C-829C-0CF50515FF71}" dt="2024-02-26T02:58:22.314" v="125" actId="20577"/>
      <pc:docMkLst>
        <pc:docMk/>
      </pc:docMkLst>
      <pc:sldChg chg="modSp">
        <pc:chgData name="Akash Murali" userId="S::murali.ak@northeastern.edu::aab13a00-6f5d-46bf-b67d-1ddcbcac895f" providerId="AD" clId="Web-{0EEDF92B-019F-D64C-829C-0CF50515FF71}" dt="2024-02-26T02:47:24.373" v="52" actId="20577"/>
        <pc:sldMkLst>
          <pc:docMk/>
          <pc:sldMk cId="109857222" sldId="256"/>
        </pc:sldMkLst>
        <pc:spChg chg="mod">
          <ac:chgData name="Akash Murali" userId="S::murali.ak@northeastern.edu::aab13a00-6f5d-46bf-b67d-1ddcbcac895f" providerId="AD" clId="Web-{0EEDF92B-019F-D64C-829C-0CF50515FF71}" dt="2024-02-26T02:46:27.729" v="21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kash Murali" userId="S::murali.ak@northeastern.edu::aab13a00-6f5d-46bf-b67d-1ddcbcac895f" providerId="AD" clId="Web-{0EEDF92B-019F-D64C-829C-0CF50515FF71}" dt="2024-02-26T02:47:24.373" v="5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Akash Murali" userId="S::murali.ak@northeastern.edu::aab13a00-6f5d-46bf-b67d-1ddcbcac895f" providerId="AD" clId="Web-{0EEDF92B-019F-D64C-829C-0CF50515FF71}" dt="2024-02-26T02:37:09.682" v="16" actId="20577"/>
        <pc:sldMkLst>
          <pc:docMk/>
          <pc:sldMk cId="91916266" sldId="265"/>
        </pc:sldMkLst>
        <pc:spChg chg="mod">
          <ac:chgData name="Akash Murali" userId="S::murali.ak@northeastern.edu::aab13a00-6f5d-46bf-b67d-1ddcbcac895f" providerId="AD" clId="Web-{0EEDF92B-019F-D64C-829C-0CF50515FF71}" dt="2024-02-26T02:37:09.682" v="16" actId="20577"/>
          <ac:spMkLst>
            <pc:docMk/>
            <pc:sldMk cId="91916266" sldId="265"/>
            <ac:spMk id="3" creationId="{50179156-F890-0650-B526-53DB12124F5C}"/>
          </ac:spMkLst>
        </pc:spChg>
      </pc:sldChg>
      <pc:sldChg chg="modSp new">
        <pc:chgData name="Akash Murali" userId="S::murali.ak@northeastern.edu::aab13a00-6f5d-46bf-b67d-1ddcbcac895f" providerId="AD" clId="Web-{0EEDF92B-019F-D64C-829C-0CF50515FF71}" dt="2024-02-26T02:32:05.282" v="12" actId="20577"/>
        <pc:sldMkLst>
          <pc:docMk/>
          <pc:sldMk cId="3971943948" sldId="267"/>
        </pc:sldMkLst>
        <pc:spChg chg="mod">
          <ac:chgData name="Akash Murali" userId="S::murali.ak@northeastern.edu::aab13a00-6f5d-46bf-b67d-1ddcbcac895f" providerId="AD" clId="Web-{0EEDF92B-019F-D64C-829C-0CF50515FF71}" dt="2024-02-26T02:32:05.282" v="12" actId="20577"/>
          <ac:spMkLst>
            <pc:docMk/>
            <pc:sldMk cId="3971943948" sldId="267"/>
            <ac:spMk id="2" creationId="{930675C6-20B8-126F-572E-AEAFB6741C6C}"/>
          </ac:spMkLst>
        </pc:spChg>
      </pc:sldChg>
      <pc:sldChg chg="modSp new">
        <pc:chgData name="Akash Murali" userId="S::murali.ak@northeastern.edu::aab13a00-6f5d-46bf-b67d-1ddcbcac895f" providerId="AD" clId="Web-{0EEDF92B-019F-D64C-829C-0CF50515FF71}" dt="2024-02-26T02:58:22.314" v="125" actId="20577"/>
        <pc:sldMkLst>
          <pc:docMk/>
          <pc:sldMk cId="4246975161" sldId="268"/>
        </pc:sldMkLst>
        <pc:spChg chg="mod">
          <ac:chgData name="Akash Murali" userId="S::murali.ak@northeastern.edu::aab13a00-6f5d-46bf-b67d-1ddcbcac895f" providerId="AD" clId="Web-{0EEDF92B-019F-D64C-829C-0CF50515FF71}" dt="2024-02-26T02:48:03.796" v="57" actId="20577"/>
          <ac:spMkLst>
            <pc:docMk/>
            <pc:sldMk cId="4246975161" sldId="268"/>
            <ac:spMk id="2" creationId="{E77D7269-BCFD-04BC-02EE-966213B5E5E8}"/>
          </ac:spMkLst>
        </pc:spChg>
        <pc:spChg chg="mod">
          <ac:chgData name="Akash Murali" userId="S::murali.ak@northeastern.edu::aab13a00-6f5d-46bf-b67d-1ddcbcac895f" providerId="AD" clId="Web-{0EEDF92B-019F-D64C-829C-0CF50515FF71}" dt="2024-02-26T02:58:22.314" v="125" actId="20577"/>
          <ac:spMkLst>
            <pc:docMk/>
            <pc:sldMk cId="4246975161" sldId="268"/>
            <ac:spMk id="3" creationId="{269F66DD-210B-F7C5-A6DE-535B6B4786A5}"/>
          </ac:spMkLst>
        </pc:spChg>
      </pc:sldChg>
    </pc:docChg>
  </pc:docChgLst>
  <pc:docChgLst>
    <pc:chgData name="Akash Murali" userId="S::murali.ak@northeastern.edu::aab13a00-6f5d-46bf-b67d-1ddcbcac895f" providerId="AD" clId="Web-{60C1691A-CA30-18B6-6454-9A92DFB792AE}"/>
    <pc:docChg chg="addSld modSld">
      <pc:chgData name="Akash Murali" userId="S::murali.ak@northeastern.edu::aab13a00-6f5d-46bf-b67d-1ddcbcac895f" providerId="AD" clId="Web-{60C1691A-CA30-18B6-6454-9A92DFB792AE}" dt="2024-02-26T02:29:48.736" v="393" actId="20577"/>
      <pc:docMkLst>
        <pc:docMk/>
      </pc:docMkLst>
      <pc:sldChg chg="modSp">
        <pc:chgData name="Akash Murali" userId="S::murali.ak@northeastern.edu::aab13a00-6f5d-46bf-b67d-1ddcbcac895f" providerId="AD" clId="Web-{60C1691A-CA30-18B6-6454-9A92DFB792AE}" dt="2024-02-26T00:45:33.594" v="131" actId="20577"/>
        <pc:sldMkLst>
          <pc:docMk/>
          <pc:sldMk cId="4003731316" sldId="263"/>
        </pc:sldMkLst>
        <pc:spChg chg="mod">
          <ac:chgData name="Akash Murali" userId="S::murali.ak@northeastern.edu::aab13a00-6f5d-46bf-b67d-1ddcbcac895f" providerId="AD" clId="Web-{60C1691A-CA30-18B6-6454-9A92DFB792AE}" dt="2024-02-26T00:41:20.309" v="126" actId="20577"/>
          <ac:spMkLst>
            <pc:docMk/>
            <pc:sldMk cId="4003731316" sldId="263"/>
            <ac:spMk id="2" creationId="{4CF7AA2A-66DA-D86B-2157-9AFE6FC95CA3}"/>
          </ac:spMkLst>
        </pc:spChg>
        <pc:spChg chg="mod">
          <ac:chgData name="Akash Murali" userId="S::murali.ak@northeastern.edu::aab13a00-6f5d-46bf-b67d-1ddcbcac895f" providerId="AD" clId="Web-{60C1691A-CA30-18B6-6454-9A92DFB792AE}" dt="2024-02-26T00:45:33.594" v="131" actId="20577"/>
          <ac:spMkLst>
            <pc:docMk/>
            <pc:sldMk cId="4003731316" sldId="263"/>
            <ac:spMk id="3" creationId="{73F4B2BB-3525-D8FE-9C18-746365C618CE}"/>
          </ac:spMkLst>
        </pc:spChg>
      </pc:sldChg>
      <pc:sldChg chg="addSp modSp new">
        <pc:chgData name="Akash Murali" userId="S::murali.ak@northeastern.edu::aab13a00-6f5d-46bf-b67d-1ddcbcac895f" providerId="AD" clId="Web-{60C1691A-CA30-18B6-6454-9A92DFB792AE}" dt="2024-02-26T01:17:14.013" v="262" actId="20577"/>
        <pc:sldMkLst>
          <pc:docMk/>
          <pc:sldMk cId="2582504668" sldId="264"/>
        </pc:sldMkLst>
        <pc:spChg chg="mod">
          <ac:chgData name="Akash Murali" userId="S::murali.ak@northeastern.edu::aab13a00-6f5d-46bf-b67d-1ddcbcac895f" providerId="AD" clId="Web-{60C1691A-CA30-18B6-6454-9A92DFB792AE}" dt="2024-02-26T00:45:49.751" v="134" actId="20577"/>
          <ac:spMkLst>
            <pc:docMk/>
            <pc:sldMk cId="2582504668" sldId="264"/>
            <ac:spMk id="2" creationId="{D26891B4-A9B7-DF10-7A07-695450F9CC29}"/>
          </ac:spMkLst>
        </pc:spChg>
        <pc:spChg chg="mod">
          <ac:chgData name="Akash Murali" userId="S::murali.ak@northeastern.edu::aab13a00-6f5d-46bf-b67d-1ddcbcac895f" providerId="AD" clId="Web-{60C1691A-CA30-18B6-6454-9A92DFB792AE}" dt="2024-02-26T01:15:24.527" v="250" actId="1076"/>
          <ac:spMkLst>
            <pc:docMk/>
            <pc:sldMk cId="2582504668" sldId="264"/>
            <ac:spMk id="3" creationId="{7A82E6AA-8F4C-FBE9-6089-4EA921AADC7B}"/>
          </ac:spMkLst>
        </pc:spChg>
        <pc:spChg chg="add mod">
          <ac:chgData name="Akash Murali" userId="S::murali.ak@northeastern.edu::aab13a00-6f5d-46bf-b67d-1ddcbcac895f" providerId="AD" clId="Web-{60C1691A-CA30-18B6-6454-9A92DFB792AE}" dt="2024-02-26T01:11:31.789" v="249" actId="20577"/>
          <ac:spMkLst>
            <pc:docMk/>
            <pc:sldMk cId="2582504668" sldId="264"/>
            <ac:spMk id="4" creationId="{C05E9353-D93E-6FA1-1CA0-DF53AAFA1863}"/>
          </ac:spMkLst>
        </pc:spChg>
        <pc:spChg chg="add mod">
          <ac:chgData name="Akash Murali" userId="S::murali.ak@northeastern.edu::aab13a00-6f5d-46bf-b67d-1ddcbcac895f" providerId="AD" clId="Web-{60C1691A-CA30-18B6-6454-9A92DFB792AE}" dt="2024-02-26T01:17:14.013" v="262" actId="20577"/>
          <ac:spMkLst>
            <pc:docMk/>
            <pc:sldMk cId="2582504668" sldId="264"/>
            <ac:spMk id="6" creationId="{1D6F3A45-AE69-02C2-DDC9-97C85BB61747}"/>
          </ac:spMkLst>
        </pc:spChg>
        <pc:picChg chg="add mod">
          <ac:chgData name="Akash Murali" userId="S::murali.ak@northeastern.edu::aab13a00-6f5d-46bf-b67d-1ddcbcac895f" providerId="AD" clId="Web-{60C1691A-CA30-18B6-6454-9A92DFB792AE}" dt="2024-02-26T01:11:14.117" v="247" actId="1076"/>
          <ac:picMkLst>
            <pc:docMk/>
            <pc:sldMk cId="2582504668" sldId="264"/>
            <ac:picMk id="5" creationId="{1B7E5B88-B6E3-7653-038C-EEF13047C5A6}"/>
          </ac:picMkLst>
        </pc:picChg>
      </pc:sldChg>
      <pc:sldChg chg="modSp new">
        <pc:chgData name="Akash Murali" userId="S::murali.ak@northeastern.edu::aab13a00-6f5d-46bf-b67d-1ddcbcac895f" providerId="AD" clId="Web-{60C1691A-CA30-18B6-6454-9A92DFB792AE}" dt="2024-02-26T02:01:23.084" v="356" actId="20577"/>
        <pc:sldMkLst>
          <pc:docMk/>
          <pc:sldMk cId="91916266" sldId="265"/>
        </pc:sldMkLst>
        <pc:spChg chg="mod">
          <ac:chgData name="Akash Murali" userId="S::murali.ak@northeastern.edu::aab13a00-6f5d-46bf-b67d-1ddcbcac895f" providerId="AD" clId="Web-{60C1691A-CA30-18B6-6454-9A92DFB792AE}" dt="2024-02-26T01:17:25.466" v="263" actId="20577"/>
          <ac:spMkLst>
            <pc:docMk/>
            <pc:sldMk cId="91916266" sldId="265"/>
            <ac:spMk id="2" creationId="{C412DBEA-ACAA-09C8-F2B4-4DCA852D00F2}"/>
          </ac:spMkLst>
        </pc:spChg>
        <pc:spChg chg="mod">
          <ac:chgData name="Akash Murali" userId="S::murali.ak@northeastern.edu::aab13a00-6f5d-46bf-b67d-1ddcbcac895f" providerId="AD" clId="Web-{60C1691A-CA30-18B6-6454-9A92DFB792AE}" dt="2024-02-26T02:01:23.084" v="356" actId="20577"/>
          <ac:spMkLst>
            <pc:docMk/>
            <pc:sldMk cId="91916266" sldId="265"/>
            <ac:spMk id="3" creationId="{50179156-F890-0650-B526-53DB12124F5C}"/>
          </ac:spMkLst>
        </pc:spChg>
      </pc:sldChg>
      <pc:sldChg chg="addSp delSp modSp new mod setBg">
        <pc:chgData name="Akash Murali" userId="S::murali.ak@northeastern.edu::aab13a00-6f5d-46bf-b67d-1ddcbcac895f" providerId="AD" clId="Web-{60C1691A-CA30-18B6-6454-9A92DFB792AE}" dt="2024-02-26T02:29:48.736" v="393" actId="20577"/>
        <pc:sldMkLst>
          <pc:docMk/>
          <pc:sldMk cId="2321011524" sldId="266"/>
        </pc:sldMkLst>
        <pc:spChg chg="mod ord">
          <ac:chgData name="Akash Murali" userId="S::murali.ak@northeastern.edu::aab13a00-6f5d-46bf-b67d-1ddcbcac895f" providerId="AD" clId="Web-{60C1691A-CA30-18B6-6454-9A92DFB792AE}" dt="2024-02-26T02:27:09.265" v="370"/>
          <ac:spMkLst>
            <pc:docMk/>
            <pc:sldMk cId="2321011524" sldId="266"/>
            <ac:spMk id="2" creationId="{DAD49BC5-5051-6B1C-1DFF-B8C4AE22DBCE}"/>
          </ac:spMkLst>
        </pc:spChg>
        <pc:spChg chg="del">
          <ac:chgData name="Akash Murali" userId="S::murali.ak@northeastern.edu::aab13a00-6f5d-46bf-b67d-1ddcbcac895f" providerId="AD" clId="Web-{60C1691A-CA30-18B6-6454-9A92DFB792AE}" dt="2024-02-26T02:25:48.827" v="364"/>
          <ac:spMkLst>
            <pc:docMk/>
            <pc:sldMk cId="2321011524" sldId="266"/>
            <ac:spMk id="3" creationId="{AC4463BE-6205-43E3-F96A-D8B10DA436DC}"/>
          </ac:spMkLst>
        </pc:spChg>
        <pc:spChg chg="add del">
          <ac:chgData name="Akash Murali" userId="S::murali.ak@northeastern.edu::aab13a00-6f5d-46bf-b67d-1ddcbcac895f" providerId="AD" clId="Web-{60C1691A-CA30-18B6-6454-9A92DFB792AE}" dt="2024-02-26T02:27:09.265" v="370"/>
          <ac:spMkLst>
            <pc:docMk/>
            <pc:sldMk cId="2321011524" sldId="266"/>
            <ac:spMk id="9" creationId="{37C89E4B-3C9F-44B9-8B86-D9E3D112D8EC}"/>
          </ac:spMkLst>
        </pc:spChg>
        <pc:spChg chg="add del">
          <ac:chgData name="Akash Murali" userId="S::murali.ak@northeastern.edu::aab13a00-6f5d-46bf-b67d-1ddcbcac895f" providerId="AD" clId="Web-{60C1691A-CA30-18B6-6454-9A92DFB792AE}" dt="2024-02-26T02:27:09.265" v="369"/>
          <ac:spMkLst>
            <pc:docMk/>
            <pc:sldMk cId="2321011524" sldId="266"/>
            <ac:spMk id="17" creationId="{D1BFBB80-8A1F-306B-3907-C00C3AF9314C}"/>
          </ac:spMkLst>
        </pc:spChg>
        <pc:spChg chg="add del">
          <ac:chgData name="Akash Murali" userId="S::murali.ak@northeastern.edu::aab13a00-6f5d-46bf-b67d-1ddcbcac895f" providerId="AD" clId="Web-{60C1691A-CA30-18B6-6454-9A92DFB792AE}" dt="2024-02-26T02:26:56.984" v="367"/>
          <ac:spMkLst>
            <pc:docMk/>
            <pc:sldMk cId="2321011524" sldId="266"/>
            <ac:spMk id="18" creationId="{6753252F-4873-4F63-801D-CC719279A7D5}"/>
          </ac:spMkLst>
        </pc:spChg>
        <pc:spChg chg="add del">
          <ac:chgData name="Akash Murali" userId="S::murali.ak@northeastern.edu::aab13a00-6f5d-46bf-b67d-1ddcbcac895f" providerId="AD" clId="Web-{60C1691A-CA30-18B6-6454-9A92DFB792AE}" dt="2024-02-26T02:26:56.984" v="367"/>
          <ac:spMkLst>
            <pc:docMk/>
            <pc:sldMk cId="2321011524" sldId="266"/>
            <ac:spMk id="20" creationId="{047C8CCB-F95D-4249-92DD-651249D3535A}"/>
          </ac:spMkLst>
        </pc:spChg>
        <pc:spChg chg="add del">
          <ac:chgData name="Akash Murali" userId="S::murali.ak@northeastern.edu::aab13a00-6f5d-46bf-b67d-1ddcbcac895f" providerId="AD" clId="Web-{60C1691A-CA30-18B6-6454-9A92DFB792AE}" dt="2024-02-26T02:27:09.265" v="369"/>
          <ac:spMkLst>
            <pc:docMk/>
            <pc:sldMk cId="2321011524" sldId="266"/>
            <ac:spMk id="22" creationId="{D4974D33-8DC5-464E-8C6D-BE58F0669C17}"/>
          </ac:spMkLst>
        </pc:spChg>
        <pc:spChg chg="add del">
          <ac:chgData name="Akash Murali" userId="S::murali.ak@northeastern.edu::aab13a00-6f5d-46bf-b67d-1ddcbcac895f" providerId="AD" clId="Web-{60C1691A-CA30-18B6-6454-9A92DFB792AE}" dt="2024-02-26T02:27:09.265" v="369"/>
          <ac:spMkLst>
            <pc:docMk/>
            <pc:sldMk cId="2321011524" sldId="266"/>
            <ac:spMk id="23" creationId="{F13C74B1-5B17-4795-BED0-7140497B445A}"/>
          </ac:spMkLst>
        </pc:spChg>
        <pc:spChg chg="add">
          <ac:chgData name="Akash Murali" userId="S::murali.ak@northeastern.edu::aab13a00-6f5d-46bf-b67d-1ddcbcac895f" providerId="AD" clId="Web-{60C1691A-CA30-18B6-6454-9A92DFB792AE}" dt="2024-02-26T02:27:09.265" v="370"/>
          <ac:spMkLst>
            <pc:docMk/>
            <pc:sldMk cId="2321011524" sldId="266"/>
            <ac:spMk id="25" creationId="{C0763A76-9F1C-4FC5-82B7-DD475DA461B2}"/>
          </ac:spMkLst>
        </pc:spChg>
        <pc:spChg chg="add">
          <ac:chgData name="Akash Murali" userId="S::murali.ak@northeastern.edu::aab13a00-6f5d-46bf-b67d-1ddcbcac895f" providerId="AD" clId="Web-{60C1691A-CA30-18B6-6454-9A92DFB792AE}" dt="2024-02-26T02:27:09.265" v="370"/>
          <ac:spMkLst>
            <pc:docMk/>
            <pc:sldMk cId="2321011524" sldId="266"/>
            <ac:spMk id="26" creationId="{E81BF4F6-F2CF-4984-9D14-D6966D92F99F}"/>
          </ac:spMkLst>
        </pc:spChg>
        <pc:spChg chg="add mod">
          <ac:chgData name="Akash Murali" userId="S::murali.ak@northeastern.edu::aab13a00-6f5d-46bf-b67d-1ddcbcac895f" providerId="AD" clId="Web-{60C1691A-CA30-18B6-6454-9A92DFB792AE}" dt="2024-02-26T02:29:48.736" v="393" actId="20577"/>
          <ac:spMkLst>
            <pc:docMk/>
            <pc:sldMk cId="2321011524" sldId="266"/>
            <ac:spMk id="27" creationId="{972B0E69-AAFE-FD68-10FA-B4C8063E02BC}"/>
          </ac:spMkLst>
        </pc:spChg>
        <pc:picChg chg="add mod ord">
          <ac:chgData name="Akash Murali" userId="S::murali.ak@northeastern.edu::aab13a00-6f5d-46bf-b67d-1ddcbcac895f" providerId="AD" clId="Web-{60C1691A-CA30-18B6-6454-9A92DFB792AE}" dt="2024-02-26T02:27:09.265" v="370"/>
          <ac:picMkLst>
            <pc:docMk/>
            <pc:sldMk cId="2321011524" sldId="266"/>
            <ac:picMk id="4" creationId="{3EC7AFF2-43DB-07DD-45B1-B60E8188CADC}"/>
          </ac:picMkLst>
        </pc:picChg>
        <pc:cxnChg chg="add del">
          <ac:chgData name="Akash Murali" userId="S::murali.ak@northeastern.edu::aab13a00-6f5d-46bf-b67d-1ddcbcac895f" providerId="AD" clId="Web-{60C1691A-CA30-18B6-6454-9A92DFB792AE}" dt="2024-02-26T02:27:09.265" v="370"/>
          <ac:cxnSpMkLst>
            <pc:docMk/>
            <pc:sldMk cId="2321011524" sldId="266"/>
            <ac:cxnSpMk id="11" creationId="{AA2EAA10-076F-46BD-8F0F-B9A2FB77A85C}"/>
          </ac:cxnSpMkLst>
        </pc:cxnChg>
        <pc:cxnChg chg="add del">
          <ac:chgData name="Akash Murali" userId="S::murali.ak@northeastern.edu::aab13a00-6f5d-46bf-b67d-1ddcbcac895f" providerId="AD" clId="Web-{60C1691A-CA30-18B6-6454-9A92DFB792AE}" dt="2024-02-26T02:27:09.265" v="370"/>
          <ac:cxnSpMkLst>
            <pc:docMk/>
            <pc:sldMk cId="2321011524" sldId="266"/>
            <ac:cxnSpMk id="13" creationId="{D891E407-403B-4764-86C9-33A56D3BCAA3}"/>
          </ac:cxnSpMkLst>
        </pc:cxnChg>
      </pc:sldChg>
    </pc:docChg>
  </pc:docChgLst>
  <pc:docChgLst>
    <pc:chgData name="Akash Murali" userId="S::murali.ak@northeastern.edu::aab13a00-6f5d-46bf-b67d-1ddcbcac895f" providerId="AD" clId="Web-{14006AE1-6F29-CB6B-AF8F-48264856F7F5}"/>
    <pc:docChg chg="addSld modSld">
      <pc:chgData name="Akash Murali" userId="S::murali.ak@northeastern.edu::aab13a00-6f5d-46bf-b67d-1ddcbcac895f" providerId="AD" clId="Web-{14006AE1-6F29-CB6B-AF8F-48264856F7F5}" dt="2024-02-26T04:04:47.494" v="46"/>
      <pc:docMkLst>
        <pc:docMk/>
      </pc:docMkLst>
      <pc:sldChg chg="modSp">
        <pc:chgData name="Akash Murali" userId="S::murali.ak@northeastern.edu::aab13a00-6f5d-46bf-b67d-1ddcbcac895f" providerId="AD" clId="Web-{14006AE1-6F29-CB6B-AF8F-48264856F7F5}" dt="2024-02-26T04:04:01.305" v="37" actId="20577"/>
        <pc:sldMkLst>
          <pc:docMk/>
          <pc:sldMk cId="89611464" sldId="276"/>
        </pc:sldMkLst>
        <pc:spChg chg="mod">
          <ac:chgData name="Akash Murali" userId="S::murali.ak@northeastern.edu::aab13a00-6f5d-46bf-b67d-1ddcbcac895f" providerId="AD" clId="Web-{14006AE1-6F29-CB6B-AF8F-48264856F7F5}" dt="2024-02-26T04:04:01.305" v="37" actId="20577"/>
          <ac:spMkLst>
            <pc:docMk/>
            <pc:sldMk cId="89611464" sldId="276"/>
            <ac:spMk id="3" creationId="{3E259483-9EFB-6140-B484-C0206CE57F4C}"/>
          </ac:spMkLst>
        </pc:spChg>
      </pc:sldChg>
      <pc:sldChg chg="addSp delSp modSp new mod setBg modClrScheme setClrOvrMap chgLayout">
        <pc:chgData name="Akash Murali" userId="S::murali.ak@northeastern.edu::aab13a00-6f5d-46bf-b67d-1ddcbcac895f" providerId="AD" clId="Web-{14006AE1-6F29-CB6B-AF8F-48264856F7F5}" dt="2024-02-26T04:04:47.494" v="46"/>
        <pc:sldMkLst>
          <pc:docMk/>
          <pc:sldMk cId="1459759056" sldId="277"/>
        </pc:sldMkLst>
        <pc:spChg chg="mod ord">
          <ac:chgData name="Akash Murali" userId="S::murali.ak@northeastern.edu::aab13a00-6f5d-46bf-b67d-1ddcbcac895f" providerId="AD" clId="Web-{14006AE1-6F29-CB6B-AF8F-48264856F7F5}" dt="2024-02-26T04:04:47.494" v="46"/>
          <ac:spMkLst>
            <pc:docMk/>
            <pc:sldMk cId="1459759056" sldId="277"/>
            <ac:spMk id="2" creationId="{233FEA0C-B0AC-4C40-C1FF-8A0109E783C8}"/>
          </ac:spMkLst>
        </pc:spChg>
        <pc:spChg chg="del">
          <ac:chgData name="Akash Murali" userId="S::murali.ak@northeastern.edu::aab13a00-6f5d-46bf-b67d-1ddcbcac895f" providerId="AD" clId="Web-{14006AE1-6F29-CB6B-AF8F-48264856F7F5}" dt="2024-02-26T04:04:25.493" v="39"/>
          <ac:spMkLst>
            <pc:docMk/>
            <pc:sldMk cId="1459759056" sldId="277"/>
            <ac:spMk id="3" creationId="{2A77E4B5-52DF-B3F2-EC3C-AF868658C79E}"/>
          </ac:spMkLst>
        </pc:spChg>
        <pc:spChg chg="add">
          <ac:chgData name="Akash Murali" userId="S::murali.ak@northeastern.edu::aab13a00-6f5d-46bf-b67d-1ddcbcac895f" providerId="AD" clId="Web-{14006AE1-6F29-CB6B-AF8F-48264856F7F5}" dt="2024-02-26T04:04:47.494" v="46"/>
          <ac:spMkLst>
            <pc:docMk/>
            <pc:sldMk cId="1459759056" sldId="277"/>
            <ac:spMk id="7" creationId="{66B332A4-D438-4773-A77F-5ED49A448D9D}"/>
          </ac:spMkLst>
        </pc:spChg>
        <pc:spChg chg="add">
          <ac:chgData name="Akash Murali" userId="S::murali.ak@northeastern.edu::aab13a00-6f5d-46bf-b67d-1ddcbcac895f" providerId="AD" clId="Web-{14006AE1-6F29-CB6B-AF8F-48264856F7F5}" dt="2024-02-26T04:04:47.494" v="46"/>
          <ac:spMkLst>
            <pc:docMk/>
            <pc:sldMk cId="1459759056" sldId="277"/>
            <ac:spMk id="9" creationId="{DF9AD32D-FF05-44F4-BD4D-9CEE89B71EB9}"/>
          </ac:spMkLst>
        </pc:spChg>
      </pc:sldChg>
    </pc:docChg>
  </pc:docChgLst>
  <pc:docChgLst>
    <pc:chgData name="Akash Murali" userId="S::murali.ak@northeastern.edu::aab13a00-6f5d-46bf-b67d-1ddcbcac895f" providerId="AD" clId="Web-{F56FA0D0-1EF6-E254-035F-23FAFAC88830}"/>
    <pc:docChg chg="addSld delSld modSld sldOrd">
      <pc:chgData name="Akash Murali" userId="S::murali.ak@northeastern.edu::aab13a00-6f5d-46bf-b67d-1ddcbcac895f" providerId="AD" clId="Web-{F56FA0D0-1EF6-E254-035F-23FAFAC88830}" dt="2024-02-26T04:53:17.258" v="325" actId="20577"/>
      <pc:docMkLst>
        <pc:docMk/>
      </pc:docMkLst>
      <pc:sldChg chg="del">
        <pc:chgData name="Akash Murali" userId="S::murali.ak@northeastern.edu::aab13a00-6f5d-46bf-b67d-1ddcbcac895f" providerId="AD" clId="Web-{F56FA0D0-1EF6-E254-035F-23FAFAC88830}" dt="2024-02-26T04:06:15.197" v="0"/>
        <pc:sldMkLst>
          <pc:docMk/>
          <pc:sldMk cId="241404807" sldId="257"/>
        </pc:sldMkLst>
      </pc:sldChg>
      <pc:sldChg chg="mod ord modShow">
        <pc:chgData name="Akash Murali" userId="S::murali.ak@northeastern.edu::aab13a00-6f5d-46bf-b67d-1ddcbcac895f" providerId="AD" clId="Web-{F56FA0D0-1EF6-E254-035F-23FAFAC88830}" dt="2024-02-26T04:46:40.824" v="278"/>
        <pc:sldMkLst>
          <pc:docMk/>
          <pc:sldMk cId="4213886477" sldId="259"/>
        </pc:sldMkLst>
      </pc:sldChg>
      <pc:sldChg chg="mod modShow">
        <pc:chgData name="Akash Murali" userId="S::murali.ak@northeastern.edu::aab13a00-6f5d-46bf-b67d-1ddcbcac895f" providerId="AD" clId="Web-{F56FA0D0-1EF6-E254-035F-23FAFAC88830}" dt="2024-02-26T04:46:55.090" v="279"/>
        <pc:sldMkLst>
          <pc:docMk/>
          <pc:sldMk cId="2422305517" sldId="260"/>
        </pc:sldMkLst>
      </pc:sldChg>
      <pc:sldChg chg="mod modShow">
        <pc:chgData name="Akash Murali" userId="S::murali.ak@northeastern.edu::aab13a00-6f5d-46bf-b67d-1ddcbcac895f" providerId="AD" clId="Web-{F56FA0D0-1EF6-E254-035F-23FAFAC88830}" dt="2024-02-26T04:46:58.325" v="280"/>
        <pc:sldMkLst>
          <pc:docMk/>
          <pc:sldMk cId="1639732445" sldId="261"/>
        </pc:sldMkLst>
      </pc:sldChg>
      <pc:sldChg chg="modSp">
        <pc:chgData name="Akash Murali" userId="S::murali.ak@northeastern.edu::aab13a00-6f5d-46bf-b67d-1ddcbcac895f" providerId="AD" clId="Web-{F56FA0D0-1EF6-E254-035F-23FAFAC88830}" dt="2024-02-26T04:08:02.734" v="24" actId="20577"/>
        <pc:sldMkLst>
          <pc:docMk/>
          <pc:sldMk cId="91916266" sldId="265"/>
        </pc:sldMkLst>
        <pc:spChg chg="mod">
          <ac:chgData name="Akash Murali" userId="S::murali.ak@northeastern.edu::aab13a00-6f5d-46bf-b67d-1ddcbcac895f" providerId="AD" clId="Web-{F56FA0D0-1EF6-E254-035F-23FAFAC88830}" dt="2024-02-26T04:08:02.734" v="24" actId="20577"/>
          <ac:spMkLst>
            <pc:docMk/>
            <pc:sldMk cId="91916266" sldId="265"/>
            <ac:spMk id="3" creationId="{50179156-F890-0650-B526-53DB12124F5C}"/>
          </ac:spMkLst>
        </pc:spChg>
      </pc:sldChg>
      <pc:sldChg chg="modSp">
        <pc:chgData name="Akash Murali" userId="S::murali.ak@northeastern.edu::aab13a00-6f5d-46bf-b67d-1ddcbcac895f" providerId="AD" clId="Web-{F56FA0D0-1EF6-E254-035F-23FAFAC88830}" dt="2024-02-26T04:51:57.365" v="300" actId="20577"/>
        <pc:sldMkLst>
          <pc:docMk/>
          <pc:sldMk cId="3971943948" sldId="267"/>
        </pc:sldMkLst>
        <pc:spChg chg="mod">
          <ac:chgData name="Akash Murali" userId="S::murali.ak@northeastern.edu::aab13a00-6f5d-46bf-b67d-1ddcbcac895f" providerId="AD" clId="Web-{F56FA0D0-1EF6-E254-035F-23FAFAC88830}" dt="2024-02-26T04:48:19.062" v="288" actId="20577"/>
          <ac:spMkLst>
            <pc:docMk/>
            <pc:sldMk cId="3971943948" sldId="267"/>
            <ac:spMk id="2" creationId="{930675C6-20B8-126F-572E-AEAFB6741C6C}"/>
          </ac:spMkLst>
        </pc:spChg>
        <pc:spChg chg="mod">
          <ac:chgData name="Akash Murali" userId="S::murali.ak@northeastern.edu::aab13a00-6f5d-46bf-b67d-1ddcbcac895f" providerId="AD" clId="Web-{F56FA0D0-1EF6-E254-035F-23FAFAC88830}" dt="2024-02-26T04:51:57.365" v="300" actId="20577"/>
          <ac:spMkLst>
            <pc:docMk/>
            <pc:sldMk cId="3971943948" sldId="267"/>
            <ac:spMk id="3" creationId="{C11DEDC1-298A-A5A7-EECC-4772FD413F39}"/>
          </ac:spMkLst>
        </pc:spChg>
      </pc:sldChg>
      <pc:sldChg chg="ord">
        <pc:chgData name="Akash Murali" userId="S::murali.ak@northeastern.edu::aab13a00-6f5d-46bf-b67d-1ddcbcac895f" providerId="AD" clId="Web-{F56FA0D0-1EF6-E254-035F-23FAFAC88830}" dt="2024-02-26T04:47:21.294" v="281"/>
        <pc:sldMkLst>
          <pc:docMk/>
          <pc:sldMk cId="3404839616" sldId="270"/>
        </pc:sldMkLst>
      </pc:sldChg>
      <pc:sldChg chg="modSp">
        <pc:chgData name="Akash Murali" userId="S::murali.ak@northeastern.edu::aab13a00-6f5d-46bf-b67d-1ddcbcac895f" providerId="AD" clId="Web-{F56FA0D0-1EF6-E254-035F-23FAFAC88830}" dt="2024-02-26T04:29:48.918" v="101" actId="20577"/>
        <pc:sldMkLst>
          <pc:docMk/>
          <pc:sldMk cId="646335905" sldId="275"/>
        </pc:sldMkLst>
        <pc:spChg chg="mod">
          <ac:chgData name="Akash Murali" userId="S::murali.ak@northeastern.edu::aab13a00-6f5d-46bf-b67d-1ddcbcac895f" providerId="AD" clId="Web-{F56FA0D0-1EF6-E254-035F-23FAFAC88830}" dt="2024-02-26T04:26:35.787" v="49" actId="20577"/>
          <ac:spMkLst>
            <pc:docMk/>
            <pc:sldMk cId="646335905" sldId="275"/>
            <ac:spMk id="2" creationId="{4CAFB635-0E7B-5A0E-3BC3-FDC74EF63994}"/>
          </ac:spMkLst>
        </pc:spChg>
        <pc:spChg chg="mod">
          <ac:chgData name="Akash Murali" userId="S::murali.ak@northeastern.edu::aab13a00-6f5d-46bf-b67d-1ddcbcac895f" providerId="AD" clId="Web-{F56FA0D0-1EF6-E254-035F-23FAFAC88830}" dt="2024-02-26T04:29:48.918" v="101" actId="20577"/>
          <ac:spMkLst>
            <pc:docMk/>
            <pc:sldMk cId="646335905" sldId="275"/>
            <ac:spMk id="3" creationId="{A4CFAC32-1BEF-6694-25CD-918284BFDB90}"/>
          </ac:spMkLst>
        </pc:spChg>
      </pc:sldChg>
      <pc:sldChg chg="modSp new">
        <pc:chgData name="Akash Murali" userId="S::murali.ak@northeastern.edu::aab13a00-6f5d-46bf-b67d-1ddcbcac895f" providerId="AD" clId="Web-{F56FA0D0-1EF6-E254-035F-23FAFAC88830}" dt="2024-02-26T04:40:32.329" v="126" actId="1076"/>
        <pc:sldMkLst>
          <pc:docMk/>
          <pc:sldMk cId="3453875360" sldId="278"/>
        </pc:sldMkLst>
        <pc:spChg chg="mod">
          <ac:chgData name="Akash Murali" userId="S::murali.ak@northeastern.edu::aab13a00-6f5d-46bf-b67d-1ddcbcac895f" providerId="AD" clId="Web-{F56FA0D0-1EF6-E254-035F-23FAFAC88830}" dt="2024-02-26T04:40:32.329" v="126" actId="1076"/>
          <ac:spMkLst>
            <pc:docMk/>
            <pc:sldMk cId="3453875360" sldId="278"/>
            <ac:spMk id="2" creationId="{64DC8101-037C-258D-FAF0-F7E637C48CCE}"/>
          </ac:spMkLst>
        </pc:spChg>
      </pc:sldChg>
      <pc:sldChg chg="modSp new">
        <pc:chgData name="Akash Murali" userId="S::murali.ak@northeastern.edu::aab13a00-6f5d-46bf-b67d-1ddcbcac895f" providerId="AD" clId="Web-{F56FA0D0-1EF6-E254-035F-23FAFAC88830}" dt="2024-02-26T04:45:19.650" v="256" actId="20577"/>
        <pc:sldMkLst>
          <pc:docMk/>
          <pc:sldMk cId="1949288616" sldId="279"/>
        </pc:sldMkLst>
        <pc:spChg chg="mod">
          <ac:chgData name="Akash Murali" userId="S::murali.ak@northeastern.edu::aab13a00-6f5d-46bf-b67d-1ddcbcac895f" providerId="AD" clId="Web-{F56FA0D0-1EF6-E254-035F-23FAFAC88830}" dt="2024-02-26T04:41:23.346" v="143" actId="20577"/>
          <ac:spMkLst>
            <pc:docMk/>
            <pc:sldMk cId="1949288616" sldId="279"/>
            <ac:spMk id="2" creationId="{4A7698E9-7270-468A-E7ED-945B884D2FD9}"/>
          </ac:spMkLst>
        </pc:spChg>
        <pc:spChg chg="mod">
          <ac:chgData name="Akash Murali" userId="S::murali.ak@northeastern.edu::aab13a00-6f5d-46bf-b67d-1ddcbcac895f" providerId="AD" clId="Web-{F56FA0D0-1EF6-E254-035F-23FAFAC88830}" dt="2024-02-26T04:45:19.650" v="256" actId="20577"/>
          <ac:spMkLst>
            <pc:docMk/>
            <pc:sldMk cId="1949288616" sldId="279"/>
            <ac:spMk id="3" creationId="{B7B21100-208E-97DC-2980-118ABBF6E23D}"/>
          </ac:spMkLst>
        </pc:spChg>
      </pc:sldChg>
      <pc:sldChg chg="modSp new">
        <pc:chgData name="Akash Murali" userId="S::murali.ak@northeastern.edu::aab13a00-6f5d-46bf-b67d-1ddcbcac895f" providerId="AD" clId="Web-{F56FA0D0-1EF6-E254-035F-23FAFAC88830}" dt="2024-02-26T04:53:17.258" v="325" actId="20577"/>
        <pc:sldMkLst>
          <pc:docMk/>
          <pc:sldMk cId="3973474412" sldId="280"/>
        </pc:sldMkLst>
        <pc:spChg chg="mod">
          <ac:chgData name="Akash Murali" userId="S::murali.ak@northeastern.edu::aab13a00-6f5d-46bf-b67d-1ddcbcac895f" providerId="AD" clId="Web-{F56FA0D0-1EF6-E254-035F-23FAFAC88830}" dt="2024-02-26T04:52:56.086" v="312" actId="20577"/>
          <ac:spMkLst>
            <pc:docMk/>
            <pc:sldMk cId="3973474412" sldId="280"/>
            <ac:spMk id="2" creationId="{0557E2C4-EE57-F1EE-EBD6-9AA8DE78B085}"/>
          </ac:spMkLst>
        </pc:spChg>
        <pc:spChg chg="mod">
          <ac:chgData name="Akash Murali" userId="S::murali.ak@northeastern.edu::aab13a00-6f5d-46bf-b67d-1ddcbcac895f" providerId="AD" clId="Web-{F56FA0D0-1EF6-E254-035F-23FAFAC88830}" dt="2024-02-26T04:53:17.258" v="325" actId="20577"/>
          <ac:spMkLst>
            <pc:docMk/>
            <pc:sldMk cId="3973474412" sldId="280"/>
            <ac:spMk id="3" creationId="{85260BCE-AF0C-AD87-D288-3D7B6B616E0E}"/>
          </ac:spMkLst>
        </pc:spChg>
      </pc:sldChg>
    </pc:docChg>
  </pc:docChgLst>
  <pc:docChgLst>
    <pc:chgData name="Prudhvi Vuda" userId="S::vuda.p@northeastern.edu::49f2c9df-5876-49b3-a1a3-36ac6d8c2160" providerId="AD" clId="Web-{75F73FBC-4DD6-084F-DF21-3C2D2EB2F445}"/>
    <pc:docChg chg="addSld modSld">
      <pc:chgData name="Prudhvi Vuda" userId="S::vuda.p@northeastern.edu::49f2c9df-5876-49b3-a1a3-36ac6d8c2160" providerId="AD" clId="Web-{75F73FBC-4DD6-084F-DF21-3C2D2EB2F445}" dt="2024-02-26T07:59:02.442" v="50" actId="14100"/>
      <pc:docMkLst>
        <pc:docMk/>
      </pc:docMkLst>
      <pc:sldChg chg="modSp">
        <pc:chgData name="Prudhvi Vuda" userId="S::vuda.p@northeastern.edu::49f2c9df-5876-49b3-a1a3-36ac6d8c2160" providerId="AD" clId="Web-{75F73FBC-4DD6-084F-DF21-3C2D2EB2F445}" dt="2024-02-26T07:36:42.989" v="5" actId="1076"/>
        <pc:sldMkLst>
          <pc:docMk/>
          <pc:sldMk cId="2782512027" sldId="269"/>
        </pc:sldMkLst>
        <pc:picChg chg="mod">
          <ac:chgData name="Prudhvi Vuda" userId="S::vuda.p@northeastern.edu::49f2c9df-5876-49b3-a1a3-36ac6d8c2160" providerId="AD" clId="Web-{75F73FBC-4DD6-084F-DF21-3C2D2EB2F445}" dt="2024-02-26T07:36:42.989" v="5" actId="1076"/>
          <ac:picMkLst>
            <pc:docMk/>
            <pc:sldMk cId="2782512027" sldId="269"/>
            <ac:picMk id="4" creationId="{DAB3F222-F919-03EA-81D2-219A611BB5CA}"/>
          </ac:picMkLst>
        </pc:picChg>
      </pc:sldChg>
      <pc:sldChg chg="modSp">
        <pc:chgData name="Prudhvi Vuda" userId="S::vuda.p@northeastern.edu::49f2c9df-5876-49b3-a1a3-36ac6d8c2160" providerId="AD" clId="Web-{75F73FBC-4DD6-084F-DF21-3C2D2EB2F445}" dt="2024-02-26T07:37:24.412" v="11" actId="14100"/>
        <pc:sldMkLst>
          <pc:docMk/>
          <pc:sldMk cId="1949288616" sldId="279"/>
        </pc:sldMkLst>
        <pc:picChg chg="mod">
          <ac:chgData name="Prudhvi Vuda" userId="S::vuda.p@northeastern.edu::49f2c9df-5876-49b3-a1a3-36ac6d8c2160" providerId="AD" clId="Web-{75F73FBC-4DD6-084F-DF21-3C2D2EB2F445}" dt="2024-02-26T07:37:24.412" v="11" actId="14100"/>
          <ac:picMkLst>
            <pc:docMk/>
            <pc:sldMk cId="1949288616" sldId="279"/>
            <ac:picMk id="5" creationId="{3764B692-031D-5713-274A-2A513E341F75}"/>
          </ac:picMkLst>
        </pc:picChg>
      </pc:sldChg>
      <pc:sldChg chg="modSp">
        <pc:chgData name="Prudhvi Vuda" userId="S::vuda.p@northeastern.edu::49f2c9df-5876-49b3-a1a3-36ac6d8c2160" providerId="AD" clId="Web-{75F73FBC-4DD6-084F-DF21-3C2D2EB2F445}" dt="2024-02-26T07:36:34.661" v="3" actId="1076"/>
        <pc:sldMkLst>
          <pc:docMk/>
          <pc:sldMk cId="3638393260" sldId="288"/>
        </pc:sldMkLst>
        <pc:picChg chg="mod">
          <ac:chgData name="Prudhvi Vuda" userId="S::vuda.p@northeastern.edu::49f2c9df-5876-49b3-a1a3-36ac6d8c2160" providerId="AD" clId="Web-{75F73FBC-4DD6-084F-DF21-3C2D2EB2F445}" dt="2024-02-26T07:36:34.661" v="3" actId="1076"/>
          <ac:picMkLst>
            <pc:docMk/>
            <pc:sldMk cId="3638393260" sldId="288"/>
            <ac:picMk id="7" creationId="{DD9E1BFF-1F48-6ABA-D242-1D2D0C6F770F}"/>
          </ac:picMkLst>
        </pc:picChg>
      </pc:sldChg>
      <pc:sldChg chg="addSp delSp modSp">
        <pc:chgData name="Prudhvi Vuda" userId="S::vuda.p@northeastern.edu::49f2c9df-5876-49b3-a1a3-36ac6d8c2160" providerId="AD" clId="Web-{75F73FBC-4DD6-084F-DF21-3C2D2EB2F445}" dt="2024-02-26T07:59:02.442" v="50" actId="14100"/>
        <pc:sldMkLst>
          <pc:docMk/>
          <pc:sldMk cId="32108495" sldId="290"/>
        </pc:sldMkLst>
        <pc:spChg chg="mod">
          <ac:chgData name="Prudhvi Vuda" userId="S::vuda.p@northeastern.edu::49f2c9df-5876-49b3-a1a3-36ac6d8c2160" providerId="AD" clId="Web-{75F73FBC-4DD6-084F-DF21-3C2D2EB2F445}" dt="2024-02-26T07:58:28.191" v="44"/>
          <ac:spMkLst>
            <pc:docMk/>
            <pc:sldMk cId="32108495" sldId="290"/>
            <ac:spMk id="2" creationId="{C09EF42B-C1B9-6E8D-D448-6333867D5921}"/>
          </ac:spMkLst>
        </pc:spChg>
        <pc:spChg chg="mod ord">
          <ac:chgData name="Prudhvi Vuda" userId="S::vuda.p@northeastern.edu::49f2c9df-5876-49b3-a1a3-36ac6d8c2160" providerId="AD" clId="Web-{75F73FBC-4DD6-084F-DF21-3C2D2EB2F445}" dt="2024-02-26T07:58:28.191" v="44"/>
          <ac:spMkLst>
            <pc:docMk/>
            <pc:sldMk cId="32108495" sldId="290"/>
            <ac:spMk id="8" creationId="{60B9CB77-D513-ACC2-8F24-EE3B4AF18E3D}"/>
          </ac:spMkLst>
        </pc:spChg>
        <pc:spChg chg="add del">
          <ac:chgData name="Prudhvi Vuda" userId="S::vuda.p@northeastern.edu::49f2c9df-5876-49b3-a1a3-36ac6d8c2160" providerId="AD" clId="Web-{75F73FBC-4DD6-084F-DF21-3C2D2EB2F445}" dt="2024-02-26T07:58:28.191" v="44"/>
          <ac:spMkLst>
            <pc:docMk/>
            <pc:sldMk cId="32108495" sldId="290"/>
            <ac:spMk id="18" creationId="{649C91A9-84E7-4BF0-9026-62F01380D853}"/>
          </ac:spMkLst>
        </pc:spChg>
        <pc:spChg chg="add del">
          <ac:chgData name="Prudhvi Vuda" userId="S::vuda.p@northeastern.edu::49f2c9df-5876-49b3-a1a3-36ac6d8c2160" providerId="AD" clId="Web-{75F73FBC-4DD6-084F-DF21-3C2D2EB2F445}" dt="2024-02-26T07:58:28.191" v="44"/>
          <ac:spMkLst>
            <pc:docMk/>
            <pc:sldMk cId="32108495" sldId="290"/>
            <ac:spMk id="20" creationId="{9B47378D-AD27-45D0-8C1C-5B1098DCC068}"/>
          </ac:spMkLst>
        </pc:spChg>
        <pc:spChg chg="add del">
          <ac:chgData name="Prudhvi Vuda" userId="S::vuda.p@northeastern.edu::49f2c9df-5876-49b3-a1a3-36ac6d8c2160" providerId="AD" clId="Web-{75F73FBC-4DD6-084F-DF21-3C2D2EB2F445}" dt="2024-02-26T07:58:12.549" v="37"/>
          <ac:spMkLst>
            <pc:docMk/>
            <pc:sldMk cId="32108495" sldId="290"/>
            <ac:spMk id="25" creationId="{352BEC0E-22F8-46D0-9632-375DB541B06C}"/>
          </ac:spMkLst>
        </pc:spChg>
        <pc:spChg chg="add del">
          <ac:chgData name="Prudhvi Vuda" userId="S::vuda.p@northeastern.edu::49f2c9df-5876-49b3-a1a3-36ac6d8c2160" providerId="AD" clId="Web-{75F73FBC-4DD6-084F-DF21-3C2D2EB2F445}" dt="2024-02-26T07:58:12.549" v="37"/>
          <ac:spMkLst>
            <pc:docMk/>
            <pc:sldMk cId="32108495" sldId="290"/>
            <ac:spMk id="27" creationId="{3FCFB1DE-0B7E-48CC-BA90-B2AB0889F9D6}"/>
          </ac:spMkLst>
        </pc:spChg>
        <pc:spChg chg="add del">
          <ac:chgData name="Prudhvi Vuda" userId="S::vuda.p@northeastern.edu::49f2c9df-5876-49b3-a1a3-36ac6d8c2160" providerId="AD" clId="Web-{75F73FBC-4DD6-084F-DF21-3C2D2EB2F445}" dt="2024-02-26T07:58:16.362" v="39"/>
          <ac:spMkLst>
            <pc:docMk/>
            <pc:sldMk cId="32108495" sldId="290"/>
            <ac:spMk id="29" creationId="{5EF17487-C386-4F99-B5EB-4FD3DF4236B2}"/>
          </ac:spMkLst>
        </pc:spChg>
        <pc:spChg chg="add del">
          <ac:chgData name="Prudhvi Vuda" userId="S::vuda.p@northeastern.edu::49f2c9df-5876-49b3-a1a3-36ac6d8c2160" providerId="AD" clId="Web-{75F73FBC-4DD6-084F-DF21-3C2D2EB2F445}" dt="2024-02-26T07:58:16.362" v="39"/>
          <ac:spMkLst>
            <pc:docMk/>
            <pc:sldMk cId="32108495" sldId="290"/>
            <ac:spMk id="30" creationId="{A0DE92DF-4769-4DE9-93FD-EE31271850CA}"/>
          </ac:spMkLst>
        </pc:spChg>
        <pc:spChg chg="add del">
          <ac:chgData name="Prudhvi Vuda" userId="S::vuda.p@northeastern.edu::49f2c9df-5876-49b3-a1a3-36ac6d8c2160" providerId="AD" clId="Web-{75F73FBC-4DD6-084F-DF21-3C2D2EB2F445}" dt="2024-02-26T07:58:28.175" v="43"/>
          <ac:spMkLst>
            <pc:docMk/>
            <pc:sldMk cId="32108495" sldId="290"/>
            <ac:spMk id="31" creationId="{0DA909B4-15FF-46A6-8A7F-7AEF977FE9ED}"/>
          </ac:spMkLst>
        </pc:spChg>
        <pc:spChg chg="add del">
          <ac:chgData name="Prudhvi Vuda" userId="S::vuda.p@northeastern.edu::49f2c9df-5876-49b3-a1a3-36ac6d8c2160" providerId="AD" clId="Web-{75F73FBC-4DD6-084F-DF21-3C2D2EB2F445}" dt="2024-02-26T07:58:22.456" v="41"/>
          <ac:spMkLst>
            <pc:docMk/>
            <pc:sldMk cId="32108495" sldId="290"/>
            <ac:spMk id="32" creationId="{7E6D2D34-4BB4-460B-8844-027610FB21F5}"/>
          </ac:spMkLst>
        </pc:spChg>
        <pc:spChg chg="add del">
          <ac:chgData name="Prudhvi Vuda" userId="S::vuda.p@northeastern.edu::49f2c9df-5876-49b3-a1a3-36ac6d8c2160" providerId="AD" clId="Web-{75F73FBC-4DD6-084F-DF21-3C2D2EB2F445}" dt="2024-02-26T07:58:28.175" v="43"/>
          <ac:spMkLst>
            <pc:docMk/>
            <pc:sldMk cId="32108495" sldId="290"/>
            <ac:spMk id="37" creationId="{149FB5C3-7336-4FE0-A30C-CC0A3646D499}"/>
          </ac:spMkLst>
        </pc:spChg>
        <pc:spChg chg="add del">
          <ac:chgData name="Prudhvi Vuda" userId="S::vuda.p@northeastern.edu::49f2c9df-5876-49b3-a1a3-36ac6d8c2160" providerId="AD" clId="Web-{75F73FBC-4DD6-084F-DF21-3C2D2EB2F445}" dt="2024-02-26T07:58:28.175" v="43"/>
          <ac:spMkLst>
            <pc:docMk/>
            <pc:sldMk cId="32108495" sldId="290"/>
            <ac:spMk id="40" creationId="{1382A32C-5B0C-4B1C-A074-76C6DBCC9F87}"/>
          </ac:spMkLst>
        </pc:spChg>
        <pc:spChg chg="add">
          <ac:chgData name="Prudhvi Vuda" userId="S::vuda.p@northeastern.edu::49f2c9df-5876-49b3-a1a3-36ac6d8c2160" providerId="AD" clId="Web-{75F73FBC-4DD6-084F-DF21-3C2D2EB2F445}" dt="2024-02-26T07:58:28.191" v="44"/>
          <ac:spMkLst>
            <pc:docMk/>
            <pc:sldMk cId="32108495" sldId="290"/>
            <ac:spMk id="42" creationId="{385E1BDC-A9B0-4A87-82E3-F3187F69A802}"/>
          </ac:spMkLst>
        </pc:spChg>
        <pc:spChg chg="add">
          <ac:chgData name="Prudhvi Vuda" userId="S::vuda.p@northeastern.edu::49f2c9df-5876-49b3-a1a3-36ac6d8c2160" providerId="AD" clId="Web-{75F73FBC-4DD6-084F-DF21-3C2D2EB2F445}" dt="2024-02-26T07:58:28.191" v="44"/>
          <ac:spMkLst>
            <pc:docMk/>
            <pc:sldMk cId="32108495" sldId="290"/>
            <ac:spMk id="43" creationId="{0990C621-3B8B-4820-8328-D47EF7CE823C}"/>
          </ac:spMkLst>
        </pc:spChg>
        <pc:spChg chg="add">
          <ac:chgData name="Prudhvi Vuda" userId="S::vuda.p@northeastern.edu::49f2c9df-5876-49b3-a1a3-36ac6d8c2160" providerId="AD" clId="Web-{75F73FBC-4DD6-084F-DF21-3C2D2EB2F445}" dt="2024-02-26T07:58:28.191" v="44"/>
          <ac:spMkLst>
            <pc:docMk/>
            <pc:sldMk cId="32108495" sldId="290"/>
            <ac:spMk id="44" creationId="{C1A2385B-1D2A-4E17-84FA-6CB7F0AAE473}"/>
          </ac:spMkLst>
        </pc:spChg>
        <pc:spChg chg="add">
          <ac:chgData name="Prudhvi Vuda" userId="S::vuda.p@northeastern.edu::49f2c9df-5876-49b3-a1a3-36ac6d8c2160" providerId="AD" clId="Web-{75F73FBC-4DD6-084F-DF21-3C2D2EB2F445}" dt="2024-02-26T07:58:28.191" v="44"/>
          <ac:spMkLst>
            <pc:docMk/>
            <pc:sldMk cId="32108495" sldId="290"/>
            <ac:spMk id="45" creationId="{5E791F2F-79DB-4CC0-9FA1-001E3E91E8B7}"/>
          </ac:spMkLst>
        </pc:spChg>
        <pc:grpChg chg="add del">
          <ac:chgData name="Prudhvi Vuda" userId="S::vuda.p@northeastern.edu::49f2c9df-5876-49b3-a1a3-36ac6d8c2160" providerId="AD" clId="Web-{75F73FBC-4DD6-084F-DF21-3C2D2EB2F445}" dt="2024-02-26T07:58:22.456" v="41"/>
          <ac:grpSpMkLst>
            <pc:docMk/>
            <pc:sldMk cId="32108495" sldId="290"/>
            <ac:grpSpMk id="33" creationId="{C5314570-9B06-4D37-8CBD-EDD67C2FA205}"/>
          </ac:grpSpMkLst>
        </pc:grpChg>
        <pc:grpChg chg="add del">
          <ac:chgData name="Prudhvi Vuda" userId="S::vuda.p@northeastern.edu::49f2c9df-5876-49b3-a1a3-36ac6d8c2160" providerId="AD" clId="Web-{75F73FBC-4DD6-084F-DF21-3C2D2EB2F445}" dt="2024-02-26T07:58:28.175" v="43"/>
          <ac:grpSpMkLst>
            <pc:docMk/>
            <pc:sldMk cId="32108495" sldId="290"/>
            <ac:grpSpMk id="38" creationId="{19A6B5CE-CB1D-48EE-8B43-E952235C8371}"/>
          </ac:grpSpMkLst>
        </pc:grpChg>
        <pc:picChg chg="add mod ord">
          <ac:chgData name="Prudhvi Vuda" userId="S::vuda.p@northeastern.edu::49f2c9df-5876-49b3-a1a3-36ac6d8c2160" providerId="AD" clId="Web-{75F73FBC-4DD6-084F-DF21-3C2D2EB2F445}" dt="2024-02-26T07:59:02.442" v="50" actId="14100"/>
          <ac:picMkLst>
            <pc:docMk/>
            <pc:sldMk cId="32108495" sldId="290"/>
            <ac:picMk id="3" creationId="{8A7402EA-ACAD-5A6A-B514-98B97F6F00AD}"/>
          </ac:picMkLst>
        </pc:picChg>
        <pc:picChg chg="add mod">
          <ac:chgData name="Prudhvi Vuda" userId="S::vuda.p@northeastern.edu::49f2c9df-5876-49b3-a1a3-36ac6d8c2160" providerId="AD" clId="Web-{75F73FBC-4DD6-084F-DF21-3C2D2EB2F445}" dt="2024-02-26T07:58:48.332" v="48" actId="14100"/>
          <ac:picMkLst>
            <pc:docMk/>
            <pc:sldMk cId="32108495" sldId="290"/>
            <ac:picMk id="4" creationId="{A3077933-2881-6319-B69C-A700BC115106}"/>
          </ac:picMkLst>
        </pc:picChg>
        <pc:picChg chg="del">
          <ac:chgData name="Prudhvi Vuda" userId="S::vuda.p@northeastern.edu::49f2c9df-5876-49b3-a1a3-36ac6d8c2160" providerId="AD" clId="Web-{75F73FBC-4DD6-084F-DF21-3C2D2EB2F445}" dt="2024-02-26T07:57:24.184" v="32"/>
          <ac:picMkLst>
            <pc:docMk/>
            <pc:sldMk cId="32108495" sldId="290"/>
            <ac:picMk id="4" creationId="{F9E77C8F-0E9A-A8C2-6EB9-C02FC28331E5}"/>
          </ac:picMkLst>
        </pc:picChg>
      </pc:sldChg>
      <pc:sldChg chg="modSp">
        <pc:chgData name="Prudhvi Vuda" userId="S::vuda.p@northeastern.edu::49f2c9df-5876-49b3-a1a3-36ac6d8c2160" providerId="AD" clId="Web-{75F73FBC-4DD6-084F-DF21-3C2D2EB2F445}" dt="2024-02-26T07:36:53.411" v="7" actId="1076"/>
        <pc:sldMkLst>
          <pc:docMk/>
          <pc:sldMk cId="972229376" sldId="291"/>
        </pc:sldMkLst>
        <pc:picChg chg="mod">
          <ac:chgData name="Prudhvi Vuda" userId="S::vuda.p@northeastern.edu::49f2c9df-5876-49b3-a1a3-36ac6d8c2160" providerId="AD" clId="Web-{75F73FBC-4DD6-084F-DF21-3C2D2EB2F445}" dt="2024-02-26T07:36:53.411" v="7" actId="1076"/>
          <ac:picMkLst>
            <pc:docMk/>
            <pc:sldMk cId="972229376" sldId="291"/>
            <ac:picMk id="6" creationId="{041BDF66-B6F7-8F48-1BE2-46C057B21EA0}"/>
          </ac:picMkLst>
        </pc:picChg>
      </pc:sldChg>
      <pc:sldChg chg="modSp">
        <pc:chgData name="Prudhvi Vuda" userId="S::vuda.p@northeastern.edu::49f2c9df-5876-49b3-a1a3-36ac6d8c2160" providerId="AD" clId="Web-{75F73FBC-4DD6-084F-DF21-3C2D2EB2F445}" dt="2024-02-26T07:37:04.177" v="9" actId="1076"/>
        <pc:sldMkLst>
          <pc:docMk/>
          <pc:sldMk cId="2950059338" sldId="292"/>
        </pc:sldMkLst>
        <pc:picChg chg="mod">
          <ac:chgData name="Prudhvi Vuda" userId="S::vuda.p@northeastern.edu::49f2c9df-5876-49b3-a1a3-36ac6d8c2160" providerId="AD" clId="Web-{75F73FBC-4DD6-084F-DF21-3C2D2EB2F445}" dt="2024-02-26T07:37:04.177" v="9" actId="1076"/>
          <ac:picMkLst>
            <pc:docMk/>
            <pc:sldMk cId="2950059338" sldId="292"/>
            <ac:picMk id="7" creationId="{FA6E625C-02F9-745F-0786-B638F7DEB2EF}"/>
          </ac:picMkLst>
        </pc:picChg>
      </pc:sldChg>
      <pc:sldChg chg="modSp">
        <pc:chgData name="Prudhvi Vuda" userId="S::vuda.p@northeastern.edu::49f2c9df-5876-49b3-a1a3-36ac6d8c2160" providerId="AD" clId="Web-{75F73FBC-4DD6-084F-DF21-3C2D2EB2F445}" dt="2024-02-26T07:39:55.979" v="15" actId="14100"/>
        <pc:sldMkLst>
          <pc:docMk/>
          <pc:sldMk cId="48155357" sldId="294"/>
        </pc:sldMkLst>
        <pc:spChg chg="mod">
          <ac:chgData name="Prudhvi Vuda" userId="S::vuda.p@northeastern.edu::49f2c9df-5876-49b3-a1a3-36ac6d8c2160" providerId="AD" clId="Web-{75F73FBC-4DD6-084F-DF21-3C2D2EB2F445}" dt="2024-02-26T07:39:55.979" v="15" actId="14100"/>
          <ac:spMkLst>
            <pc:docMk/>
            <pc:sldMk cId="48155357" sldId="294"/>
            <ac:spMk id="9" creationId="{17B0BE0A-07F5-9B0E-0F0D-070EAF0BCB06}"/>
          </ac:spMkLst>
        </pc:spChg>
        <pc:picChg chg="mod">
          <ac:chgData name="Prudhvi Vuda" userId="S::vuda.p@northeastern.edu::49f2c9df-5876-49b3-a1a3-36ac6d8c2160" providerId="AD" clId="Web-{75F73FBC-4DD6-084F-DF21-3C2D2EB2F445}" dt="2024-02-26T07:39:47.495" v="13" actId="1076"/>
          <ac:picMkLst>
            <pc:docMk/>
            <pc:sldMk cId="48155357" sldId="294"/>
            <ac:picMk id="5" creationId="{B91A9B2B-8479-7520-2189-B7FA5CFE8834}"/>
          </ac:picMkLst>
        </pc:picChg>
      </pc:sldChg>
      <pc:sldChg chg="add replId">
        <pc:chgData name="Prudhvi Vuda" userId="S::vuda.p@northeastern.edu::49f2c9df-5876-49b3-a1a3-36ac6d8c2160" providerId="AD" clId="Web-{75F73FBC-4DD6-084F-DF21-3C2D2EB2F445}" dt="2024-02-26T07:55:04.414" v="16"/>
        <pc:sldMkLst>
          <pc:docMk/>
          <pc:sldMk cId="711790611" sldId="297"/>
        </pc:sldMkLst>
      </pc:sldChg>
    </pc:docChg>
  </pc:docChgLst>
  <pc:docChgLst>
    <pc:chgData name="Akash Murali" userId="S::murali.ak@northeastern.edu::aab13a00-6f5d-46bf-b67d-1ddcbcac895f" providerId="AD" clId="Web-{270B2382-2C96-5B68-0AFC-3A0692D35C95}"/>
    <pc:docChg chg="addSld modSld sldOrd">
      <pc:chgData name="Akash Murali" userId="S::murali.ak@northeastern.edu::aab13a00-6f5d-46bf-b67d-1ddcbcac895f" providerId="AD" clId="Web-{270B2382-2C96-5B68-0AFC-3A0692D35C95}" dt="2024-02-26T04:01:46.707" v="351" actId="20577"/>
      <pc:docMkLst>
        <pc:docMk/>
      </pc:docMkLst>
      <pc:sldChg chg="modSp ord">
        <pc:chgData name="Akash Murali" userId="S::murali.ak@northeastern.edu::aab13a00-6f5d-46bf-b67d-1ddcbcac895f" providerId="AD" clId="Web-{270B2382-2C96-5B68-0AFC-3A0692D35C95}" dt="2024-02-26T03:48:38.542" v="216" actId="20577"/>
        <pc:sldMkLst>
          <pc:docMk/>
          <pc:sldMk cId="4246975161" sldId="268"/>
        </pc:sldMkLst>
        <pc:spChg chg="mod">
          <ac:chgData name="Akash Murali" userId="S::murali.ak@northeastern.edu::aab13a00-6f5d-46bf-b67d-1ddcbcac895f" providerId="AD" clId="Web-{270B2382-2C96-5B68-0AFC-3A0692D35C95}" dt="2024-02-26T03:48:38.542" v="216" actId="20577"/>
          <ac:spMkLst>
            <pc:docMk/>
            <pc:sldMk cId="4246975161" sldId="268"/>
            <ac:spMk id="3" creationId="{269F66DD-210B-F7C5-A6DE-535B6B4786A5}"/>
          </ac:spMkLst>
        </pc:spChg>
      </pc:sldChg>
      <pc:sldChg chg="addSp delSp modSp new mod setBg">
        <pc:chgData name="Akash Murali" userId="S::murali.ak@northeastern.edu::aab13a00-6f5d-46bf-b67d-1ddcbcac895f" providerId="AD" clId="Web-{270B2382-2C96-5B68-0AFC-3A0692D35C95}" dt="2024-02-26T03:18:13.169" v="53" actId="14100"/>
        <pc:sldMkLst>
          <pc:docMk/>
          <pc:sldMk cId="2782512027" sldId="269"/>
        </pc:sldMkLst>
        <pc:spChg chg="mod">
          <ac:chgData name="Akash Murali" userId="S::murali.ak@northeastern.edu::aab13a00-6f5d-46bf-b67d-1ddcbcac895f" providerId="AD" clId="Web-{270B2382-2C96-5B68-0AFC-3A0692D35C95}" dt="2024-02-26T03:17:44.996" v="51"/>
          <ac:spMkLst>
            <pc:docMk/>
            <pc:sldMk cId="2782512027" sldId="269"/>
            <ac:spMk id="2" creationId="{38D63879-1BF4-F4FC-F60F-4BAF10D1CB44}"/>
          </ac:spMkLst>
        </pc:spChg>
        <pc:spChg chg="del">
          <ac:chgData name="Akash Murali" userId="S::murali.ak@northeastern.edu::aab13a00-6f5d-46bf-b67d-1ddcbcac895f" providerId="AD" clId="Web-{270B2382-2C96-5B68-0AFC-3A0692D35C95}" dt="2024-02-26T03:16:52.071" v="46"/>
          <ac:spMkLst>
            <pc:docMk/>
            <pc:sldMk cId="2782512027" sldId="269"/>
            <ac:spMk id="3" creationId="{967069F3-BD67-4FC1-28CF-262054E21548}"/>
          </ac:spMkLst>
        </pc:spChg>
        <pc:spChg chg="add del">
          <ac:chgData name="Akash Murali" userId="S::murali.ak@northeastern.edu::aab13a00-6f5d-46bf-b67d-1ddcbcac895f" providerId="AD" clId="Web-{270B2382-2C96-5B68-0AFC-3A0692D35C95}" dt="2024-02-26T03:17:39.792" v="48"/>
          <ac:spMkLst>
            <pc:docMk/>
            <pc:sldMk cId="2782512027" sldId="269"/>
            <ac:spMk id="8" creationId="{8945A37C-0854-B28E-5321-88C4DB110CA5}"/>
          </ac:spMkLst>
        </pc:spChg>
        <pc:spChg chg="add">
          <ac:chgData name="Akash Murali" userId="S::murali.ak@northeastern.edu::aab13a00-6f5d-46bf-b67d-1ddcbcac895f" providerId="AD" clId="Web-{270B2382-2C96-5B68-0AFC-3A0692D35C95}" dt="2024-02-26T03:17:44.996" v="51"/>
          <ac:spMkLst>
            <pc:docMk/>
            <pc:sldMk cId="2782512027" sldId="269"/>
            <ac:spMk id="9" creationId="{A4AC5506-6312-4701-8D3C-40187889A947}"/>
          </ac:spMkLst>
        </pc:spChg>
        <pc:spChg chg="add del">
          <ac:chgData name="Akash Murali" userId="S::murali.ak@northeastern.edu::aab13a00-6f5d-46bf-b67d-1ddcbcac895f" providerId="AD" clId="Web-{270B2382-2C96-5B68-0AFC-3A0692D35C95}" dt="2024-02-26T03:17:39.792" v="48"/>
          <ac:spMkLst>
            <pc:docMk/>
            <pc:sldMk cId="2782512027" sldId="269"/>
            <ac:spMk id="11" creationId="{A8908DB7-C3A6-4FCB-9820-CEE02B398C4A}"/>
          </ac:spMkLst>
        </pc:spChg>
        <pc:spChg chg="add del">
          <ac:chgData name="Akash Murali" userId="S::murali.ak@northeastern.edu::aab13a00-6f5d-46bf-b67d-1ddcbcac895f" providerId="AD" clId="Web-{270B2382-2C96-5B68-0AFC-3A0692D35C95}" dt="2024-02-26T03:17:39.792" v="48"/>
          <ac:spMkLst>
            <pc:docMk/>
            <pc:sldMk cId="2782512027" sldId="269"/>
            <ac:spMk id="13" creationId="{535742DD-1B16-4E9D-B715-0D74B4574A68}"/>
          </ac:spMkLst>
        </pc:spChg>
        <pc:spChg chg="add del">
          <ac:chgData name="Akash Murali" userId="S::murali.ak@northeastern.edu::aab13a00-6f5d-46bf-b67d-1ddcbcac895f" providerId="AD" clId="Web-{270B2382-2C96-5B68-0AFC-3A0692D35C95}" dt="2024-02-26T03:17:44.996" v="50"/>
          <ac:spMkLst>
            <pc:docMk/>
            <pc:sldMk cId="2782512027" sldId="269"/>
            <ac:spMk id="15" creationId="{C0BDBCD2-E081-43AB-9119-C55465E59757}"/>
          </ac:spMkLst>
        </pc:spChg>
        <pc:spChg chg="add del">
          <ac:chgData name="Akash Murali" userId="S::murali.ak@northeastern.edu::aab13a00-6f5d-46bf-b67d-1ddcbcac895f" providerId="AD" clId="Web-{270B2382-2C96-5B68-0AFC-3A0692D35C95}" dt="2024-02-26T03:17:44.996" v="50"/>
          <ac:spMkLst>
            <pc:docMk/>
            <pc:sldMk cId="2782512027" sldId="269"/>
            <ac:spMk id="16" creationId="{0288C6B4-AFC3-407F-A595-EFFD38D4CCAF}"/>
          </ac:spMkLst>
        </pc:spChg>
        <pc:spChg chg="add del">
          <ac:chgData name="Akash Murali" userId="S::murali.ak@northeastern.edu::aab13a00-6f5d-46bf-b67d-1ddcbcac895f" providerId="AD" clId="Web-{270B2382-2C96-5B68-0AFC-3A0692D35C95}" dt="2024-02-26T03:17:44.996" v="50"/>
          <ac:spMkLst>
            <pc:docMk/>
            <pc:sldMk cId="2782512027" sldId="269"/>
            <ac:spMk id="17" creationId="{98E79BE4-34FE-485A-98A5-92CE8F7C4743}"/>
          </ac:spMkLst>
        </pc:spChg>
        <pc:spChg chg="add del">
          <ac:chgData name="Akash Murali" userId="S::murali.ak@northeastern.edu::aab13a00-6f5d-46bf-b67d-1ddcbcac895f" providerId="AD" clId="Web-{270B2382-2C96-5B68-0AFC-3A0692D35C95}" dt="2024-02-26T03:17:44.996" v="50"/>
          <ac:spMkLst>
            <pc:docMk/>
            <pc:sldMk cId="2782512027" sldId="269"/>
            <ac:spMk id="18" creationId="{CF236821-17FE-429B-8D2C-08E13A64EA40}"/>
          </ac:spMkLst>
        </pc:spChg>
        <pc:spChg chg="add del">
          <ac:chgData name="Akash Murali" userId="S::murali.ak@northeastern.edu::aab13a00-6f5d-46bf-b67d-1ddcbcac895f" providerId="AD" clId="Web-{270B2382-2C96-5B68-0AFC-3A0692D35C95}" dt="2024-02-26T03:17:44.996" v="50"/>
          <ac:spMkLst>
            <pc:docMk/>
            <pc:sldMk cId="2782512027" sldId="269"/>
            <ac:spMk id="19" creationId="{7A5F0580-5EE9-419F-96EE-B6529EF6E7D0}"/>
          </ac:spMkLst>
        </pc:spChg>
        <pc:spChg chg="add del">
          <ac:chgData name="Akash Murali" userId="S::murali.ak@northeastern.edu::aab13a00-6f5d-46bf-b67d-1ddcbcac895f" providerId="AD" clId="Web-{270B2382-2C96-5B68-0AFC-3A0692D35C95}" dt="2024-02-26T03:17:44.996" v="50"/>
          <ac:spMkLst>
            <pc:docMk/>
            <pc:sldMk cId="2782512027" sldId="269"/>
            <ac:spMk id="20" creationId="{448C68E1-9B54-9B8D-2987-65B570DA7FD1}"/>
          </ac:spMkLst>
        </pc:spChg>
        <pc:picChg chg="add mod ord">
          <ac:chgData name="Akash Murali" userId="S::murali.ak@northeastern.edu::aab13a00-6f5d-46bf-b67d-1ddcbcac895f" providerId="AD" clId="Web-{270B2382-2C96-5B68-0AFC-3A0692D35C95}" dt="2024-02-26T03:18:13.169" v="53" actId="14100"/>
          <ac:picMkLst>
            <pc:docMk/>
            <pc:sldMk cId="2782512027" sldId="269"/>
            <ac:picMk id="4" creationId="{DAB3F222-F919-03EA-81D2-219A611BB5CA}"/>
          </ac:picMkLst>
        </pc:picChg>
      </pc:sldChg>
      <pc:sldChg chg="addSp delSp modSp new mod ord setBg">
        <pc:chgData name="Akash Murali" userId="S::murali.ak@northeastern.edu::aab13a00-6f5d-46bf-b67d-1ddcbcac895f" providerId="AD" clId="Web-{270B2382-2C96-5B68-0AFC-3A0692D35C95}" dt="2024-02-26T03:29:56.767" v="95"/>
        <pc:sldMkLst>
          <pc:docMk/>
          <pc:sldMk cId="3404839616" sldId="270"/>
        </pc:sldMkLst>
        <pc:spChg chg="mod">
          <ac:chgData name="Akash Murali" userId="S::murali.ak@northeastern.edu::aab13a00-6f5d-46bf-b67d-1ddcbcac895f" providerId="AD" clId="Web-{270B2382-2C96-5B68-0AFC-3A0692D35C95}" dt="2024-02-26T03:28:48.029" v="61"/>
          <ac:spMkLst>
            <pc:docMk/>
            <pc:sldMk cId="3404839616" sldId="270"/>
            <ac:spMk id="2" creationId="{8324E382-B8F5-9A34-80A9-A0BD932CE283}"/>
          </ac:spMkLst>
        </pc:spChg>
        <pc:spChg chg="del">
          <ac:chgData name="Akash Murali" userId="S::murali.ak@northeastern.edu::aab13a00-6f5d-46bf-b67d-1ddcbcac895f" providerId="AD" clId="Web-{270B2382-2C96-5B68-0AFC-3A0692D35C95}" dt="2024-02-26T03:28:11.652" v="59"/>
          <ac:spMkLst>
            <pc:docMk/>
            <pc:sldMk cId="3404839616" sldId="270"/>
            <ac:spMk id="3" creationId="{191F6381-A9C6-A9BD-E20A-AB18AA01D09F}"/>
          </ac:spMkLst>
        </pc:spChg>
        <pc:spChg chg="add mod">
          <ac:chgData name="Akash Murali" userId="S::murali.ak@northeastern.edu::aab13a00-6f5d-46bf-b67d-1ddcbcac895f" providerId="AD" clId="Web-{270B2382-2C96-5B68-0AFC-3A0692D35C95}" dt="2024-02-26T03:29:53.814" v="94" actId="20577"/>
          <ac:spMkLst>
            <pc:docMk/>
            <pc:sldMk cId="3404839616" sldId="270"/>
            <ac:spMk id="8" creationId="{89FBEF9E-2AB6-BDB4-B5CD-2E84A07186A0}"/>
          </ac:spMkLst>
        </pc:spChg>
        <pc:spChg chg="add">
          <ac:chgData name="Akash Murali" userId="S::murali.ak@northeastern.edu::aab13a00-6f5d-46bf-b67d-1ddcbcac895f" providerId="AD" clId="Web-{270B2382-2C96-5B68-0AFC-3A0692D35C95}" dt="2024-02-26T03:28:48.029" v="61"/>
          <ac:spMkLst>
            <pc:docMk/>
            <pc:sldMk cId="3404839616" sldId="270"/>
            <ac:spMk id="11" creationId="{F13C74B1-5B17-4795-BED0-7140497B445A}"/>
          </ac:spMkLst>
        </pc:spChg>
        <pc:spChg chg="add">
          <ac:chgData name="Akash Murali" userId="S::murali.ak@northeastern.edu::aab13a00-6f5d-46bf-b67d-1ddcbcac895f" providerId="AD" clId="Web-{270B2382-2C96-5B68-0AFC-3A0692D35C95}" dt="2024-02-26T03:28:48.029" v="61"/>
          <ac:spMkLst>
            <pc:docMk/>
            <pc:sldMk cId="3404839616" sldId="270"/>
            <ac:spMk id="13" creationId="{D4974D33-8DC5-464E-8C6D-BE58F0669C17}"/>
          </ac:spMkLst>
        </pc:spChg>
        <pc:picChg chg="add mod ord">
          <ac:chgData name="Akash Murali" userId="S::murali.ak@northeastern.edu::aab13a00-6f5d-46bf-b67d-1ddcbcac895f" providerId="AD" clId="Web-{270B2382-2C96-5B68-0AFC-3A0692D35C95}" dt="2024-02-26T03:28:48.029" v="61"/>
          <ac:picMkLst>
            <pc:docMk/>
            <pc:sldMk cId="3404839616" sldId="270"/>
            <ac:picMk id="4" creationId="{25060934-B61B-4E84-4215-6B6D3E88DF2B}"/>
          </ac:picMkLst>
        </pc:picChg>
      </pc:sldChg>
      <pc:sldChg chg="addSp delSp modSp new mod setBg">
        <pc:chgData name="Akash Murali" userId="S::murali.ak@northeastern.edu::aab13a00-6f5d-46bf-b67d-1ddcbcac895f" providerId="AD" clId="Web-{270B2382-2C96-5B68-0AFC-3A0692D35C95}" dt="2024-02-26T03:32:23.728" v="121" actId="20577"/>
        <pc:sldMkLst>
          <pc:docMk/>
          <pc:sldMk cId="3710919770" sldId="271"/>
        </pc:sldMkLst>
        <pc:spChg chg="add del">
          <ac:chgData name="Akash Murali" userId="S::murali.ak@northeastern.edu::aab13a00-6f5d-46bf-b67d-1ddcbcac895f" providerId="AD" clId="Web-{270B2382-2C96-5B68-0AFC-3A0692D35C95}" dt="2024-02-26T03:31:42.132" v="106"/>
          <ac:spMkLst>
            <pc:docMk/>
            <pc:sldMk cId="3710919770" sldId="271"/>
            <ac:spMk id="2" creationId="{C63B0666-3E16-6D1C-1662-17912076D06C}"/>
          </ac:spMkLst>
        </pc:spChg>
        <pc:spChg chg="del">
          <ac:chgData name="Akash Murali" userId="S::murali.ak@northeastern.edu::aab13a00-6f5d-46bf-b67d-1ddcbcac895f" providerId="AD" clId="Web-{270B2382-2C96-5B68-0AFC-3A0692D35C95}" dt="2024-02-26T03:31:10.036" v="97"/>
          <ac:spMkLst>
            <pc:docMk/>
            <pc:sldMk cId="3710919770" sldId="271"/>
            <ac:spMk id="3" creationId="{B216C572-DA8C-3EB3-BB9C-115E34CD16E6}"/>
          </ac:spMkLst>
        </pc:spChg>
        <pc:spChg chg="add del">
          <ac:chgData name="Akash Murali" userId="S::murali.ak@northeastern.edu::aab13a00-6f5d-46bf-b67d-1ddcbcac895f" providerId="AD" clId="Web-{270B2382-2C96-5B68-0AFC-3A0692D35C95}" dt="2024-02-26T03:31:42.116" v="105"/>
          <ac:spMkLst>
            <pc:docMk/>
            <pc:sldMk cId="3710919770" sldId="271"/>
            <ac:spMk id="8" creationId="{FA56ABE0-726E-D9BF-23AC-73128BAA21CC}"/>
          </ac:spMkLst>
        </pc:spChg>
        <pc:spChg chg="add del">
          <ac:chgData name="Akash Murali" userId="S::murali.ak@northeastern.edu::aab13a00-6f5d-46bf-b67d-1ddcbcac895f" providerId="AD" clId="Web-{270B2382-2C96-5B68-0AFC-3A0692D35C95}" dt="2024-02-26T03:31:30.694" v="99"/>
          <ac:spMkLst>
            <pc:docMk/>
            <pc:sldMk cId="3710919770" sldId="271"/>
            <ac:spMk id="9" creationId="{42A4FC2C-047E-45A5-965D-8E1E3BF09BC6}"/>
          </ac:spMkLst>
        </pc:spChg>
        <pc:spChg chg="add del">
          <ac:chgData name="Akash Murali" userId="S::murali.ak@northeastern.edu::aab13a00-6f5d-46bf-b67d-1ddcbcac895f" providerId="AD" clId="Web-{270B2382-2C96-5B68-0AFC-3A0692D35C95}" dt="2024-02-26T03:31:42.116" v="105"/>
          <ac:spMkLst>
            <pc:docMk/>
            <pc:sldMk cId="3710919770" sldId="271"/>
            <ac:spMk id="13" creationId="{3540989C-C7B8-473B-BF87-6F2DA6A90006}"/>
          </ac:spMkLst>
        </pc:spChg>
        <pc:spChg chg="add del">
          <ac:chgData name="Akash Murali" userId="S::murali.ak@northeastern.edu::aab13a00-6f5d-46bf-b67d-1ddcbcac895f" providerId="AD" clId="Web-{270B2382-2C96-5B68-0AFC-3A0692D35C95}" dt="2024-02-26T03:31:38.428" v="103"/>
          <ac:spMkLst>
            <pc:docMk/>
            <pc:sldMk cId="3710919770" sldId="271"/>
            <ac:spMk id="14" creationId="{0D1D8088-559A-46A5-A801-CDF0B9476BED}"/>
          </ac:spMkLst>
        </pc:spChg>
        <pc:spChg chg="add del">
          <ac:chgData name="Akash Murali" userId="S::murali.ak@northeastern.edu::aab13a00-6f5d-46bf-b67d-1ddcbcac895f" providerId="AD" clId="Web-{270B2382-2C96-5B68-0AFC-3A0692D35C95}" dt="2024-02-26T03:31:38.428" v="103"/>
          <ac:spMkLst>
            <pc:docMk/>
            <pc:sldMk cId="3710919770" sldId="271"/>
            <ac:spMk id="15" creationId="{3776B14B-F2F4-4825-8DA8-8C7A0F2B3960}"/>
          </ac:spMkLst>
        </pc:spChg>
        <pc:spChg chg="add del">
          <ac:chgData name="Akash Murali" userId="S::murali.ak@northeastern.edu::aab13a00-6f5d-46bf-b67d-1ddcbcac895f" providerId="AD" clId="Web-{270B2382-2C96-5B68-0AFC-3A0692D35C95}" dt="2024-02-26T03:31:42.116" v="105"/>
          <ac:spMkLst>
            <pc:docMk/>
            <pc:sldMk cId="3710919770" sldId="271"/>
            <ac:spMk id="18" creationId="{B1595A09-E336-4D1B-9B3A-06A2287A54E2}"/>
          </ac:spMkLst>
        </pc:spChg>
        <pc:spChg chg="add del">
          <ac:chgData name="Akash Murali" userId="S::murali.ak@northeastern.edu::aab13a00-6f5d-46bf-b67d-1ddcbcac895f" providerId="AD" clId="Web-{270B2382-2C96-5B68-0AFC-3A0692D35C95}" dt="2024-02-26T03:31:42.116" v="105"/>
          <ac:spMkLst>
            <pc:docMk/>
            <pc:sldMk cId="3710919770" sldId="271"/>
            <ac:spMk id="19" creationId="{C63B0666-3E16-6D1C-1662-17912076D06C}"/>
          </ac:spMkLst>
        </pc:spChg>
        <pc:spChg chg="add">
          <ac:chgData name="Akash Murali" userId="S::murali.ak@northeastern.edu::aab13a00-6f5d-46bf-b67d-1ddcbcac895f" providerId="AD" clId="Web-{270B2382-2C96-5B68-0AFC-3A0692D35C95}" dt="2024-02-26T03:31:42.132" v="106"/>
          <ac:spMkLst>
            <pc:docMk/>
            <pc:sldMk cId="3710919770" sldId="271"/>
            <ac:spMk id="21" creationId="{2B97F24A-32CE-4C1C-A50D-3016B394DCFB}"/>
          </ac:spMkLst>
        </pc:spChg>
        <pc:spChg chg="add mod">
          <ac:chgData name="Akash Murali" userId="S::murali.ak@northeastern.edu::aab13a00-6f5d-46bf-b67d-1ddcbcac895f" providerId="AD" clId="Web-{270B2382-2C96-5B68-0AFC-3A0692D35C95}" dt="2024-02-26T03:32:03.242" v="109" actId="20577"/>
          <ac:spMkLst>
            <pc:docMk/>
            <pc:sldMk cId="3710919770" sldId="271"/>
            <ac:spMk id="22" creationId="{C63B0666-3E16-6D1C-1662-17912076D06C}"/>
          </ac:spMkLst>
        </pc:spChg>
        <pc:spChg chg="add">
          <ac:chgData name="Akash Murali" userId="S::murali.ak@northeastern.edu::aab13a00-6f5d-46bf-b67d-1ddcbcac895f" providerId="AD" clId="Web-{270B2382-2C96-5B68-0AFC-3A0692D35C95}" dt="2024-02-26T03:31:42.132" v="106"/>
          <ac:spMkLst>
            <pc:docMk/>
            <pc:sldMk cId="3710919770" sldId="271"/>
            <ac:spMk id="23" creationId="{6357EC4F-235E-4222-A36F-C7878ACE37F2}"/>
          </ac:spMkLst>
        </pc:spChg>
        <pc:spChg chg="add mod">
          <ac:chgData name="Akash Murali" userId="S::murali.ak@northeastern.edu::aab13a00-6f5d-46bf-b67d-1ddcbcac895f" providerId="AD" clId="Web-{270B2382-2C96-5B68-0AFC-3A0692D35C95}" dt="2024-02-26T03:32:23.728" v="121" actId="20577"/>
          <ac:spMkLst>
            <pc:docMk/>
            <pc:sldMk cId="3710919770" sldId="271"/>
            <ac:spMk id="24" creationId="{8DBFE1B1-04DA-3FCE-D44A-B79E2A1D1BB9}"/>
          </ac:spMkLst>
        </pc:spChg>
        <pc:grpChg chg="add del">
          <ac:chgData name="Akash Murali" userId="S::murali.ak@northeastern.edu::aab13a00-6f5d-46bf-b67d-1ddcbcac895f" providerId="AD" clId="Web-{270B2382-2C96-5B68-0AFC-3A0692D35C95}" dt="2024-02-26T03:31:38.428" v="103"/>
          <ac:grpSpMkLst>
            <pc:docMk/>
            <pc:sldMk cId="3710919770" sldId="271"/>
            <ac:grpSpMk id="16" creationId="{83E2E96F-17F7-4C8C-BDF1-6BB90A0C1D7F}"/>
          </ac:grpSpMkLst>
        </pc:grpChg>
        <pc:picChg chg="add mod ord">
          <ac:chgData name="Akash Murali" userId="S::murali.ak@northeastern.edu::aab13a00-6f5d-46bf-b67d-1ddcbcac895f" providerId="AD" clId="Web-{270B2382-2C96-5B68-0AFC-3A0692D35C95}" dt="2024-02-26T03:31:42.132" v="106"/>
          <ac:picMkLst>
            <pc:docMk/>
            <pc:sldMk cId="3710919770" sldId="271"/>
            <ac:picMk id="4" creationId="{95D35994-F2D0-D7CD-EAE5-0B5239F9B2E3}"/>
          </ac:picMkLst>
        </pc:picChg>
        <pc:cxnChg chg="add del">
          <ac:chgData name="Akash Murali" userId="S::murali.ak@northeastern.edu::aab13a00-6f5d-46bf-b67d-1ddcbcac895f" providerId="AD" clId="Web-{270B2382-2C96-5B68-0AFC-3A0692D35C95}" dt="2024-02-26T03:31:32.975" v="101"/>
          <ac:cxnSpMkLst>
            <pc:docMk/>
            <pc:sldMk cId="3710919770" sldId="271"/>
            <ac:cxnSpMk id="11" creationId="{1D2C85F1-A25E-ACF0-F435-AF8D6EFBDCF5}"/>
          </ac:cxnSpMkLst>
        </pc:cxnChg>
      </pc:sldChg>
      <pc:sldChg chg="addSp delSp modSp new mod setBg">
        <pc:chgData name="Akash Murali" userId="S::murali.ak@northeastern.edu::aab13a00-6f5d-46bf-b67d-1ddcbcac895f" providerId="AD" clId="Web-{270B2382-2C96-5B68-0AFC-3A0692D35C95}" dt="2024-02-26T03:36:10.364" v="160" actId="20577"/>
        <pc:sldMkLst>
          <pc:docMk/>
          <pc:sldMk cId="26337324" sldId="272"/>
        </pc:sldMkLst>
        <pc:spChg chg="mod">
          <ac:chgData name="Akash Murali" userId="S::murali.ak@northeastern.edu::aab13a00-6f5d-46bf-b67d-1ddcbcac895f" providerId="AD" clId="Web-{270B2382-2C96-5B68-0AFC-3A0692D35C95}" dt="2024-02-26T03:35:36.237" v="146" actId="20577"/>
          <ac:spMkLst>
            <pc:docMk/>
            <pc:sldMk cId="26337324" sldId="272"/>
            <ac:spMk id="2" creationId="{3DBA9C05-662E-3387-51B3-38C03960E2E4}"/>
          </ac:spMkLst>
        </pc:spChg>
        <pc:spChg chg="del">
          <ac:chgData name="Akash Murali" userId="S::murali.ak@northeastern.edu::aab13a00-6f5d-46bf-b67d-1ddcbcac895f" providerId="AD" clId="Web-{270B2382-2C96-5B68-0AFC-3A0692D35C95}" dt="2024-02-26T03:33:47.575" v="131"/>
          <ac:spMkLst>
            <pc:docMk/>
            <pc:sldMk cId="26337324" sldId="272"/>
            <ac:spMk id="3" creationId="{CB1AB122-D4DF-79D8-1AF1-A7AB45B8978A}"/>
          </ac:spMkLst>
        </pc:spChg>
        <pc:spChg chg="add mod">
          <ac:chgData name="Akash Murali" userId="S::murali.ak@northeastern.edu::aab13a00-6f5d-46bf-b67d-1ddcbcac895f" providerId="AD" clId="Web-{270B2382-2C96-5B68-0AFC-3A0692D35C95}" dt="2024-02-26T03:36:10.364" v="160" actId="20577"/>
          <ac:spMkLst>
            <pc:docMk/>
            <pc:sldMk cId="26337324" sldId="272"/>
            <ac:spMk id="8" creationId="{0F38CD1F-702E-474C-D67E-A9D22504CC77}"/>
          </ac:spMkLst>
        </pc:spChg>
        <pc:spChg chg="add del">
          <ac:chgData name="Akash Murali" userId="S::murali.ak@northeastern.edu::aab13a00-6f5d-46bf-b67d-1ddcbcac895f" providerId="AD" clId="Web-{270B2382-2C96-5B68-0AFC-3A0692D35C95}" dt="2024-02-26T03:35:27.331" v="145"/>
          <ac:spMkLst>
            <pc:docMk/>
            <pc:sldMk cId="26337324" sldId="272"/>
            <ac:spMk id="11" creationId="{A8908DB7-C3A6-4FCB-9820-CEE02B398C4A}"/>
          </ac:spMkLst>
        </pc:spChg>
        <pc:spChg chg="add del">
          <ac:chgData name="Akash Murali" userId="S::murali.ak@northeastern.edu::aab13a00-6f5d-46bf-b67d-1ddcbcac895f" providerId="AD" clId="Web-{270B2382-2C96-5B68-0AFC-3A0692D35C95}" dt="2024-02-26T03:35:27.331" v="145"/>
          <ac:spMkLst>
            <pc:docMk/>
            <pc:sldMk cId="26337324" sldId="272"/>
            <ac:spMk id="13" creationId="{535742DD-1B16-4E9D-B715-0D74B4574A68}"/>
          </ac:spMkLst>
        </pc:spChg>
        <pc:spChg chg="add">
          <ac:chgData name="Akash Murali" userId="S::murali.ak@northeastern.edu::aab13a00-6f5d-46bf-b67d-1ddcbcac895f" providerId="AD" clId="Web-{270B2382-2C96-5B68-0AFC-3A0692D35C95}" dt="2024-02-26T03:35:27.331" v="145"/>
          <ac:spMkLst>
            <pc:docMk/>
            <pc:sldMk cId="26337324" sldId="272"/>
            <ac:spMk id="18" creationId="{2B97F24A-32CE-4C1C-A50D-3016B394DCFB}"/>
          </ac:spMkLst>
        </pc:spChg>
        <pc:spChg chg="add">
          <ac:chgData name="Akash Murali" userId="S::murali.ak@northeastern.edu::aab13a00-6f5d-46bf-b67d-1ddcbcac895f" providerId="AD" clId="Web-{270B2382-2C96-5B68-0AFC-3A0692D35C95}" dt="2024-02-26T03:35:27.331" v="145"/>
          <ac:spMkLst>
            <pc:docMk/>
            <pc:sldMk cId="26337324" sldId="272"/>
            <ac:spMk id="20" creationId="{CD8B4F24-440B-49E9-B85D-733523DC064B}"/>
          </ac:spMkLst>
        </pc:spChg>
        <pc:picChg chg="add mod ord">
          <ac:chgData name="Akash Murali" userId="S::murali.ak@northeastern.edu::aab13a00-6f5d-46bf-b67d-1ddcbcac895f" providerId="AD" clId="Web-{270B2382-2C96-5B68-0AFC-3A0692D35C95}" dt="2024-02-26T03:35:27.331" v="145"/>
          <ac:picMkLst>
            <pc:docMk/>
            <pc:sldMk cId="26337324" sldId="272"/>
            <ac:picMk id="4" creationId="{86F4F608-8AB5-E242-CFED-DD2B4D147E4B}"/>
          </ac:picMkLst>
        </pc:picChg>
      </pc:sldChg>
      <pc:sldChg chg="addSp delSp modSp new mod setBg">
        <pc:chgData name="Akash Murali" userId="S::murali.ak@northeastern.edu::aab13a00-6f5d-46bf-b67d-1ddcbcac895f" providerId="AD" clId="Web-{270B2382-2C96-5B68-0AFC-3A0692D35C95}" dt="2024-02-26T03:37:35.728" v="172" actId="20577"/>
        <pc:sldMkLst>
          <pc:docMk/>
          <pc:sldMk cId="2303131072" sldId="273"/>
        </pc:sldMkLst>
        <pc:spChg chg="mod">
          <ac:chgData name="Akash Murali" userId="S::murali.ak@northeastern.edu::aab13a00-6f5d-46bf-b67d-1ddcbcac895f" providerId="AD" clId="Web-{270B2382-2C96-5B68-0AFC-3A0692D35C95}" dt="2024-02-26T03:37:22.727" v="165"/>
          <ac:spMkLst>
            <pc:docMk/>
            <pc:sldMk cId="2303131072" sldId="273"/>
            <ac:spMk id="2" creationId="{1387CB97-6887-74B7-BD4C-F0A0E065BC6B}"/>
          </ac:spMkLst>
        </pc:spChg>
        <pc:spChg chg="del">
          <ac:chgData name="Akash Murali" userId="S::murali.ak@northeastern.edu::aab13a00-6f5d-46bf-b67d-1ddcbcac895f" providerId="AD" clId="Web-{270B2382-2C96-5B68-0AFC-3A0692D35C95}" dt="2024-02-26T03:36:53.522" v="163"/>
          <ac:spMkLst>
            <pc:docMk/>
            <pc:sldMk cId="2303131072" sldId="273"/>
            <ac:spMk id="3" creationId="{597A6E9D-2DBF-2F8D-3484-A722C943F240}"/>
          </ac:spMkLst>
        </pc:spChg>
        <pc:spChg chg="add mod">
          <ac:chgData name="Akash Murali" userId="S::murali.ak@northeastern.edu::aab13a00-6f5d-46bf-b67d-1ddcbcac895f" providerId="AD" clId="Web-{270B2382-2C96-5B68-0AFC-3A0692D35C95}" dt="2024-02-26T03:37:35.728" v="172" actId="20577"/>
          <ac:spMkLst>
            <pc:docMk/>
            <pc:sldMk cId="2303131072" sldId="273"/>
            <ac:spMk id="8" creationId="{C8C60BC2-B18A-2055-8F16-6B62F591386A}"/>
          </ac:spMkLst>
        </pc:spChg>
        <pc:spChg chg="add">
          <ac:chgData name="Akash Murali" userId="S::murali.ak@northeastern.edu::aab13a00-6f5d-46bf-b67d-1ddcbcac895f" providerId="AD" clId="Web-{270B2382-2C96-5B68-0AFC-3A0692D35C95}" dt="2024-02-26T03:37:22.727" v="165"/>
          <ac:spMkLst>
            <pc:docMk/>
            <pc:sldMk cId="2303131072" sldId="273"/>
            <ac:spMk id="11" creationId="{2B97F24A-32CE-4C1C-A50D-3016B394DCFB}"/>
          </ac:spMkLst>
        </pc:spChg>
        <pc:spChg chg="add">
          <ac:chgData name="Akash Murali" userId="S::murali.ak@northeastern.edu::aab13a00-6f5d-46bf-b67d-1ddcbcac895f" providerId="AD" clId="Web-{270B2382-2C96-5B68-0AFC-3A0692D35C95}" dt="2024-02-26T03:37:22.727" v="165"/>
          <ac:spMkLst>
            <pc:docMk/>
            <pc:sldMk cId="2303131072" sldId="273"/>
            <ac:spMk id="13" creationId="{CD8B4F24-440B-49E9-B85D-733523DC064B}"/>
          </ac:spMkLst>
        </pc:spChg>
        <pc:picChg chg="add mod ord">
          <ac:chgData name="Akash Murali" userId="S::murali.ak@northeastern.edu::aab13a00-6f5d-46bf-b67d-1ddcbcac895f" providerId="AD" clId="Web-{270B2382-2C96-5B68-0AFC-3A0692D35C95}" dt="2024-02-26T03:37:22.727" v="165"/>
          <ac:picMkLst>
            <pc:docMk/>
            <pc:sldMk cId="2303131072" sldId="273"/>
            <ac:picMk id="4" creationId="{50A1C90E-99C7-E90C-FCF3-AA42561698D5}"/>
          </ac:picMkLst>
        </pc:picChg>
      </pc:sldChg>
      <pc:sldChg chg="addSp delSp modSp new mod setBg">
        <pc:chgData name="Akash Murali" userId="S::murali.ak@northeastern.edu::aab13a00-6f5d-46bf-b67d-1ddcbcac895f" providerId="AD" clId="Web-{270B2382-2C96-5B68-0AFC-3A0692D35C95}" dt="2024-02-26T03:47:24.179" v="207" actId="20577"/>
        <pc:sldMkLst>
          <pc:docMk/>
          <pc:sldMk cId="1833739885" sldId="274"/>
        </pc:sldMkLst>
        <pc:spChg chg="mod">
          <ac:chgData name="Akash Murali" userId="S::murali.ak@northeastern.edu::aab13a00-6f5d-46bf-b67d-1ddcbcac895f" providerId="AD" clId="Web-{270B2382-2C96-5B68-0AFC-3A0692D35C95}" dt="2024-02-26T03:46:50.631" v="182"/>
          <ac:spMkLst>
            <pc:docMk/>
            <pc:sldMk cId="1833739885" sldId="274"/>
            <ac:spMk id="2" creationId="{A9642F82-2E8E-4365-1CAC-D5A0E2882FAF}"/>
          </ac:spMkLst>
        </pc:spChg>
        <pc:spChg chg="del">
          <ac:chgData name="Akash Murali" userId="S::murali.ak@northeastern.edu::aab13a00-6f5d-46bf-b67d-1ddcbcac895f" providerId="AD" clId="Web-{270B2382-2C96-5B68-0AFC-3A0692D35C95}" dt="2024-02-26T03:45:39.893" v="175"/>
          <ac:spMkLst>
            <pc:docMk/>
            <pc:sldMk cId="1833739885" sldId="274"/>
            <ac:spMk id="3" creationId="{4C0B418A-2160-60C2-E69F-FEAD553E5BFA}"/>
          </ac:spMkLst>
        </pc:spChg>
        <pc:spChg chg="add del mod">
          <ac:chgData name="Akash Murali" userId="S::murali.ak@northeastern.edu::aab13a00-6f5d-46bf-b67d-1ddcbcac895f" providerId="AD" clId="Web-{270B2382-2C96-5B68-0AFC-3A0692D35C95}" dt="2024-02-26T03:46:44.958" v="181"/>
          <ac:spMkLst>
            <pc:docMk/>
            <pc:sldMk cId="1833739885" sldId="274"/>
            <ac:spMk id="6" creationId="{5085435F-B399-242C-1C33-639A466A193C}"/>
          </ac:spMkLst>
        </pc:spChg>
        <pc:spChg chg="add mod">
          <ac:chgData name="Akash Murali" userId="S::murali.ak@northeastern.edu::aab13a00-6f5d-46bf-b67d-1ddcbcac895f" providerId="AD" clId="Web-{270B2382-2C96-5B68-0AFC-3A0692D35C95}" dt="2024-02-26T03:47:24.179" v="207" actId="20577"/>
          <ac:spMkLst>
            <pc:docMk/>
            <pc:sldMk cId="1833739885" sldId="274"/>
            <ac:spMk id="12" creationId="{A930C273-8C81-9C7C-10BF-7C8D536C58BD}"/>
          </ac:spMkLst>
        </pc:spChg>
        <pc:spChg chg="add">
          <ac:chgData name="Akash Murali" userId="S::murali.ak@northeastern.edu::aab13a00-6f5d-46bf-b67d-1ddcbcac895f" providerId="AD" clId="Web-{270B2382-2C96-5B68-0AFC-3A0692D35C95}" dt="2024-02-26T03:46:50.631" v="182"/>
          <ac:spMkLst>
            <pc:docMk/>
            <pc:sldMk cId="1833739885" sldId="274"/>
            <ac:spMk id="15" creationId="{F13C74B1-5B17-4795-BED0-7140497B445A}"/>
          </ac:spMkLst>
        </pc:spChg>
        <pc:spChg chg="add">
          <ac:chgData name="Akash Murali" userId="S::murali.ak@northeastern.edu::aab13a00-6f5d-46bf-b67d-1ddcbcac895f" providerId="AD" clId="Web-{270B2382-2C96-5B68-0AFC-3A0692D35C95}" dt="2024-02-26T03:46:50.631" v="182"/>
          <ac:spMkLst>
            <pc:docMk/>
            <pc:sldMk cId="1833739885" sldId="274"/>
            <ac:spMk id="17" creationId="{D4974D33-8DC5-464E-8C6D-BE58F0669C17}"/>
          </ac:spMkLst>
        </pc:spChg>
        <pc:picChg chg="add del mod ord">
          <ac:chgData name="Akash Murali" userId="S::murali.ak@northeastern.edu::aab13a00-6f5d-46bf-b67d-1ddcbcac895f" providerId="AD" clId="Web-{270B2382-2C96-5B68-0AFC-3A0692D35C95}" dt="2024-02-26T03:45:55.768" v="176"/>
          <ac:picMkLst>
            <pc:docMk/>
            <pc:sldMk cId="1833739885" sldId="274"/>
            <ac:picMk id="4" creationId="{086D09E8-D062-F01C-3C34-ED8247DFCB44}"/>
          </ac:picMkLst>
        </pc:picChg>
        <pc:picChg chg="add del mod ord">
          <ac:chgData name="Akash Murali" userId="S::murali.ak@northeastern.edu::aab13a00-6f5d-46bf-b67d-1ddcbcac895f" providerId="AD" clId="Web-{270B2382-2C96-5B68-0AFC-3A0692D35C95}" dt="2024-02-26T03:45:59.659" v="178"/>
          <ac:picMkLst>
            <pc:docMk/>
            <pc:sldMk cId="1833739885" sldId="274"/>
            <ac:picMk id="7" creationId="{2AFE277B-65D5-63BA-39AA-0EB76EF4B44B}"/>
          </ac:picMkLst>
        </pc:picChg>
        <pc:picChg chg="add mod ord">
          <ac:chgData name="Akash Murali" userId="S::murali.ak@northeastern.edu::aab13a00-6f5d-46bf-b67d-1ddcbcac895f" providerId="AD" clId="Web-{270B2382-2C96-5B68-0AFC-3A0692D35C95}" dt="2024-02-26T03:46:50.631" v="182"/>
          <ac:picMkLst>
            <pc:docMk/>
            <pc:sldMk cId="1833739885" sldId="274"/>
            <ac:picMk id="8" creationId="{4D9DF638-E82D-E802-C501-DEAF5E614625}"/>
          </ac:picMkLst>
        </pc:picChg>
      </pc:sldChg>
      <pc:sldChg chg="modSp new">
        <pc:chgData name="Akash Murali" userId="S::murali.ak@northeastern.edu::aab13a00-6f5d-46bf-b67d-1ddcbcac895f" providerId="AD" clId="Web-{270B2382-2C96-5B68-0AFC-3A0692D35C95}" dt="2024-02-26T03:55:53.064" v="347" actId="20577"/>
        <pc:sldMkLst>
          <pc:docMk/>
          <pc:sldMk cId="646335905" sldId="275"/>
        </pc:sldMkLst>
        <pc:spChg chg="mod">
          <ac:chgData name="Akash Murali" userId="S::murali.ak@northeastern.edu::aab13a00-6f5d-46bf-b67d-1ddcbcac895f" providerId="AD" clId="Web-{270B2382-2C96-5B68-0AFC-3A0692D35C95}" dt="2024-02-26T03:55:53.064" v="347" actId="20577"/>
          <ac:spMkLst>
            <pc:docMk/>
            <pc:sldMk cId="646335905" sldId="275"/>
            <ac:spMk id="2" creationId="{4CAFB635-0E7B-5A0E-3BC3-FDC74EF63994}"/>
          </ac:spMkLst>
        </pc:spChg>
        <pc:spChg chg="mod">
          <ac:chgData name="Akash Murali" userId="S::murali.ak@northeastern.edu::aab13a00-6f5d-46bf-b67d-1ddcbcac895f" providerId="AD" clId="Web-{270B2382-2C96-5B68-0AFC-3A0692D35C95}" dt="2024-02-26T03:55:40.861" v="346" actId="20577"/>
          <ac:spMkLst>
            <pc:docMk/>
            <pc:sldMk cId="646335905" sldId="275"/>
            <ac:spMk id="3" creationId="{A4CFAC32-1BEF-6694-25CD-918284BFDB90}"/>
          </ac:spMkLst>
        </pc:spChg>
      </pc:sldChg>
      <pc:sldChg chg="modSp new">
        <pc:chgData name="Akash Murali" userId="S::murali.ak@northeastern.edu::aab13a00-6f5d-46bf-b67d-1ddcbcac895f" providerId="AD" clId="Web-{270B2382-2C96-5B68-0AFC-3A0692D35C95}" dt="2024-02-26T04:01:46.707" v="351" actId="20577"/>
        <pc:sldMkLst>
          <pc:docMk/>
          <pc:sldMk cId="89611464" sldId="276"/>
        </pc:sldMkLst>
        <pc:spChg chg="mod">
          <ac:chgData name="Akash Murali" userId="S::murali.ak@northeastern.edu::aab13a00-6f5d-46bf-b67d-1ddcbcac895f" providerId="AD" clId="Web-{270B2382-2C96-5B68-0AFC-3A0692D35C95}" dt="2024-02-26T04:01:46.707" v="351" actId="20577"/>
          <ac:spMkLst>
            <pc:docMk/>
            <pc:sldMk cId="89611464" sldId="276"/>
            <ac:spMk id="2" creationId="{9F334161-1FF6-B63D-D6FC-DCC73C97D2A0}"/>
          </ac:spMkLst>
        </pc:spChg>
      </pc:sldChg>
    </pc:docChg>
  </pc:docChgLst>
  <pc:docChgLst>
    <pc:chgData name="Akash Murali" userId="S::murali.ak@northeastern.edu::aab13a00-6f5d-46bf-b67d-1ddcbcac895f" providerId="AD" clId="Web-{2ABA2B6D-5BFB-DB6F-3BA6-D3E279A4C9C5}"/>
    <pc:docChg chg="addSld modSld">
      <pc:chgData name="Akash Murali" userId="S::murali.ak@northeastern.edu::aab13a00-6f5d-46bf-b67d-1ddcbcac895f" providerId="AD" clId="Web-{2ABA2B6D-5BFB-DB6F-3BA6-D3E279A4C9C5}" dt="2024-02-24T22:39:40.911" v="102"/>
      <pc:docMkLst>
        <pc:docMk/>
      </pc:docMkLst>
      <pc:sldChg chg="addSp modSp new">
        <pc:chgData name="Akash Murali" userId="S::murali.ak@northeastern.edu::aab13a00-6f5d-46bf-b67d-1ddcbcac895f" providerId="AD" clId="Web-{2ABA2B6D-5BFB-DB6F-3BA6-D3E279A4C9C5}" dt="2024-02-24T22:27:05.557" v="43" actId="20577"/>
        <pc:sldMkLst>
          <pc:docMk/>
          <pc:sldMk cId="241404807" sldId="257"/>
        </pc:sldMkLst>
        <pc:spChg chg="mod">
          <ac:chgData name="Akash Murali" userId="S::murali.ak@northeastern.edu::aab13a00-6f5d-46bf-b67d-1ddcbcac895f" providerId="AD" clId="Web-{2ABA2B6D-5BFB-DB6F-3BA6-D3E279A4C9C5}" dt="2024-02-24T22:14:57.300" v="16" actId="20577"/>
          <ac:spMkLst>
            <pc:docMk/>
            <pc:sldMk cId="241404807" sldId="257"/>
            <ac:spMk id="2" creationId="{2E3BF9B6-1EE5-6649-BBE1-09FBF3B0D9CF}"/>
          </ac:spMkLst>
        </pc:spChg>
        <pc:spChg chg="mod">
          <ac:chgData name="Akash Murali" userId="S::murali.ak@northeastern.edu::aab13a00-6f5d-46bf-b67d-1ddcbcac895f" providerId="AD" clId="Web-{2ABA2B6D-5BFB-DB6F-3BA6-D3E279A4C9C5}" dt="2024-02-24T22:15:03.238" v="17" actId="20577"/>
          <ac:spMkLst>
            <pc:docMk/>
            <pc:sldMk cId="241404807" sldId="257"/>
            <ac:spMk id="3" creationId="{4D9A04E4-EAE1-CC38-F4ED-E1342EC86947}"/>
          </ac:spMkLst>
        </pc:spChg>
        <pc:spChg chg="add mod">
          <ac:chgData name="Akash Murali" userId="S::murali.ak@northeastern.edu::aab13a00-6f5d-46bf-b67d-1ddcbcac895f" providerId="AD" clId="Web-{2ABA2B6D-5BFB-DB6F-3BA6-D3E279A4C9C5}" dt="2024-02-24T22:17:07.101" v="27" actId="20577"/>
          <ac:spMkLst>
            <pc:docMk/>
            <pc:sldMk cId="241404807" sldId="257"/>
            <ac:spMk id="5" creationId="{5589479C-B7AA-977A-0B84-D51A455F2C73}"/>
          </ac:spMkLst>
        </pc:spChg>
        <pc:spChg chg="add mod">
          <ac:chgData name="Akash Murali" userId="S::murali.ak@northeastern.edu::aab13a00-6f5d-46bf-b67d-1ddcbcac895f" providerId="AD" clId="Web-{2ABA2B6D-5BFB-DB6F-3BA6-D3E279A4C9C5}" dt="2024-02-24T22:27:05.557" v="43" actId="20577"/>
          <ac:spMkLst>
            <pc:docMk/>
            <pc:sldMk cId="241404807" sldId="257"/>
            <ac:spMk id="7" creationId="{471F892F-7687-F9B9-6D3A-B02AA4261E8D}"/>
          </ac:spMkLst>
        </pc:spChg>
      </pc:sldChg>
      <pc:sldChg chg="addSp delSp modSp new mod setBg">
        <pc:chgData name="Akash Murali" userId="S::murali.ak@northeastern.edu::aab13a00-6f5d-46bf-b67d-1ddcbcac895f" providerId="AD" clId="Web-{2ABA2B6D-5BFB-DB6F-3BA6-D3E279A4C9C5}" dt="2024-02-24T22:39:40.911" v="102"/>
        <pc:sldMkLst>
          <pc:docMk/>
          <pc:sldMk cId="1969874543" sldId="258"/>
        </pc:sldMkLst>
        <pc:spChg chg="mod">
          <ac:chgData name="Akash Murali" userId="S::murali.ak@northeastern.edu::aab13a00-6f5d-46bf-b67d-1ddcbcac895f" providerId="AD" clId="Web-{2ABA2B6D-5BFB-DB6F-3BA6-D3E279A4C9C5}" dt="2024-02-24T22:39:40.911" v="102"/>
          <ac:spMkLst>
            <pc:docMk/>
            <pc:sldMk cId="1969874543" sldId="258"/>
            <ac:spMk id="2" creationId="{F0D74648-5D3F-7673-91C4-5772E9CDCCF2}"/>
          </ac:spMkLst>
        </pc:spChg>
        <pc:spChg chg="del">
          <ac:chgData name="Akash Murali" userId="S::murali.ak@northeastern.edu::aab13a00-6f5d-46bf-b67d-1ddcbcac895f" providerId="AD" clId="Web-{2ABA2B6D-5BFB-DB6F-3BA6-D3E279A4C9C5}" dt="2024-02-24T22:30:25.392" v="67"/>
          <ac:spMkLst>
            <pc:docMk/>
            <pc:sldMk cId="1969874543" sldId="258"/>
            <ac:spMk id="3" creationId="{00286DD6-3D50-CF3B-B388-4B7C282EA9FA}"/>
          </ac:spMkLst>
        </pc:spChg>
        <pc:spChg chg="add mod">
          <ac:chgData name="Akash Murali" userId="S::murali.ak@northeastern.edu::aab13a00-6f5d-46bf-b67d-1ddcbcac895f" providerId="AD" clId="Web-{2ABA2B6D-5BFB-DB6F-3BA6-D3E279A4C9C5}" dt="2024-02-24T22:39:40.911" v="102"/>
          <ac:spMkLst>
            <pc:docMk/>
            <pc:sldMk cId="1969874543" sldId="258"/>
            <ac:spMk id="6" creationId="{2D773A3D-F86D-CDEA-A5DF-CD2AC6928845}"/>
          </ac:spMkLst>
        </pc:spChg>
        <pc:spChg chg="add mod">
          <ac:chgData name="Akash Murali" userId="S::murali.ak@northeastern.edu::aab13a00-6f5d-46bf-b67d-1ddcbcac895f" providerId="AD" clId="Web-{2ABA2B6D-5BFB-DB6F-3BA6-D3E279A4C9C5}" dt="2024-02-24T22:39:40.911" v="102"/>
          <ac:spMkLst>
            <pc:docMk/>
            <pc:sldMk cId="1969874543" sldId="258"/>
            <ac:spMk id="8" creationId="{E3180854-4C8C-E1AA-37E3-D0413272EAD8}"/>
          </ac:spMkLst>
        </pc:spChg>
        <pc:spChg chg="add del">
          <ac:chgData name="Akash Murali" userId="S::murali.ak@northeastern.edu::aab13a00-6f5d-46bf-b67d-1ddcbcac895f" providerId="AD" clId="Web-{2ABA2B6D-5BFB-DB6F-3BA6-D3E279A4C9C5}" dt="2024-02-24T22:39:40.911" v="102"/>
          <ac:spMkLst>
            <pc:docMk/>
            <pc:sldMk cId="1969874543" sldId="258"/>
            <ac:spMk id="11" creationId="{327D73B4-9F5C-4A64-A179-51B9500CB8B5}"/>
          </ac:spMkLst>
        </pc:spChg>
        <pc:spChg chg="add del">
          <ac:chgData name="Akash Murali" userId="S::murali.ak@northeastern.edu::aab13a00-6f5d-46bf-b67d-1ddcbcac895f" providerId="AD" clId="Web-{2ABA2B6D-5BFB-DB6F-3BA6-D3E279A4C9C5}" dt="2024-02-24T22:39:40.911" v="102"/>
          <ac:spMkLst>
            <pc:docMk/>
            <pc:sldMk cId="1969874543" sldId="258"/>
            <ac:spMk id="13" creationId="{C1F06963-6374-4B48-844F-071A9BAAAE02}"/>
          </ac:spMkLst>
        </pc:spChg>
        <pc:spChg chg="add del">
          <ac:chgData name="Akash Murali" userId="S::murali.ak@northeastern.edu::aab13a00-6f5d-46bf-b67d-1ddcbcac895f" providerId="AD" clId="Web-{2ABA2B6D-5BFB-DB6F-3BA6-D3E279A4C9C5}" dt="2024-02-24T22:39:40.911" v="102"/>
          <ac:spMkLst>
            <pc:docMk/>
            <pc:sldMk cId="1969874543" sldId="258"/>
            <ac:spMk id="15" creationId="{6CB927A4-E432-4310-9CD5-E89FF5063179}"/>
          </ac:spMkLst>
        </pc:spChg>
        <pc:spChg chg="add del">
          <ac:chgData name="Akash Murali" userId="S::murali.ak@northeastern.edu::aab13a00-6f5d-46bf-b67d-1ddcbcac895f" providerId="AD" clId="Web-{2ABA2B6D-5BFB-DB6F-3BA6-D3E279A4C9C5}" dt="2024-02-24T22:39:40.911" v="102"/>
          <ac:spMkLst>
            <pc:docMk/>
            <pc:sldMk cId="1969874543" sldId="258"/>
            <ac:spMk id="17" creationId="{1453BF6C-B012-48B7-B4E8-6D7AC7C27D02}"/>
          </ac:spMkLst>
        </pc:spChg>
        <pc:spChg chg="add del">
          <ac:chgData name="Akash Murali" userId="S::murali.ak@northeastern.edu::aab13a00-6f5d-46bf-b67d-1ddcbcac895f" providerId="AD" clId="Web-{2ABA2B6D-5BFB-DB6F-3BA6-D3E279A4C9C5}" dt="2024-02-24T22:39:40.911" v="102"/>
          <ac:spMkLst>
            <pc:docMk/>
            <pc:sldMk cId="1969874543" sldId="258"/>
            <ac:spMk id="19" creationId="{E3020543-B24B-4EC4-8FFC-8DD88EEA91A8}"/>
          </ac:spMkLst>
        </pc:spChg>
        <pc:spChg chg="add">
          <ac:chgData name="Akash Murali" userId="S::murali.ak@northeastern.edu::aab13a00-6f5d-46bf-b67d-1ddcbcac895f" providerId="AD" clId="Web-{2ABA2B6D-5BFB-DB6F-3BA6-D3E279A4C9C5}" dt="2024-02-24T22:39:40.911" v="102"/>
          <ac:spMkLst>
            <pc:docMk/>
            <pc:sldMk cId="1969874543" sldId="258"/>
            <ac:spMk id="26" creationId="{F13C74B1-5B17-4795-BED0-7140497B445A}"/>
          </ac:spMkLst>
        </pc:spChg>
        <pc:spChg chg="add">
          <ac:chgData name="Akash Murali" userId="S::murali.ak@northeastern.edu::aab13a00-6f5d-46bf-b67d-1ddcbcac895f" providerId="AD" clId="Web-{2ABA2B6D-5BFB-DB6F-3BA6-D3E279A4C9C5}" dt="2024-02-24T22:39:40.911" v="102"/>
          <ac:spMkLst>
            <pc:docMk/>
            <pc:sldMk cId="1969874543" sldId="258"/>
            <ac:spMk id="28" creationId="{D4974D33-8DC5-464E-8C6D-BE58F0669C17}"/>
          </ac:spMkLst>
        </pc:spChg>
        <pc:picChg chg="add del mod ord">
          <ac:chgData name="Akash Murali" userId="S::murali.ak@northeastern.edu::aab13a00-6f5d-46bf-b67d-1ddcbcac895f" providerId="AD" clId="Web-{2ABA2B6D-5BFB-DB6F-3BA6-D3E279A4C9C5}" dt="2024-02-24T22:39:35.895" v="101"/>
          <ac:picMkLst>
            <pc:docMk/>
            <pc:sldMk cId="1969874543" sldId="258"/>
            <ac:picMk id="4" creationId="{FB5F0397-2287-5A76-32F6-77F8B92C25EF}"/>
          </ac:picMkLst>
        </pc:picChg>
        <pc:picChg chg="add mod">
          <ac:chgData name="Akash Murali" userId="S::murali.ak@northeastern.edu::aab13a00-6f5d-46bf-b67d-1ddcbcac895f" providerId="AD" clId="Web-{2ABA2B6D-5BFB-DB6F-3BA6-D3E279A4C9C5}" dt="2024-02-24T22:39:40.911" v="102"/>
          <ac:picMkLst>
            <pc:docMk/>
            <pc:sldMk cId="1969874543" sldId="258"/>
            <ac:picMk id="5" creationId="{479FFCEB-1BDA-7731-7656-E9BB032D813C}"/>
          </ac:picMkLst>
        </pc:picChg>
        <pc:cxnChg chg="add del">
          <ac:chgData name="Akash Murali" userId="S::murali.ak@northeastern.edu::aab13a00-6f5d-46bf-b67d-1ddcbcac895f" providerId="AD" clId="Web-{2ABA2B6D-5BFB-DB6F-3BA6-D3E279A4C9C5}" dt="2024-02-24T22:39:40.911" v="102"/>
          <ac:cxnSpMkLst>
            <pc:docMk/>
            <pc:sldMk cId="1969874543" sldId="258"/>
            <ac:cxnSpMk id="21" creationId="{C49DA8F6-BCC1-4447-B54C-57856834B94B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2:27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22547 5148 16383 0 0,'1'1'0'0'0,"2"-1"0"0"0,2 0 0 0 0,1 0 0 0 0,1 0 0 0 0,1 0 0 0 0,0 0 0 0 0,0 0 0 0 0,1 0 0 0 0,-1 0 0 0 0,1 0 0 0 0,-1 0 0 0 0,1 0 0 0 0,-1 0 0 0 0,1-2 0 0 0,-1 0 0 0 0,1 0 0 0 0,0 1 0 0 0,-1 0 0 0 0,0 0 0 0 0,0 1 0 0 0,0-1 0 0 0,0 1 0 0 0,-1-1 0 0 0,0 0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2:51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26541 7492 16383 0 0,'0'-1'0'0'0,"0"-2"0"0"0,1-2 0 0 0,0-3 0 0 0,3-2 0 0 0,2-1 0 0 0,1 0 0 0 0,1 2 0 0 0,0 1 0 0 0,0 0 0 0 0,-1 2 0 0 0,-1 0 0 0 0,-1 1 0 0 0,-1 0 0 0 0,-1 0 0 0 0,0-1 0 0 0,2-1 0 0 0,1-3 0 0 0,1-3 0 0 0,2-3 0 0 0,0-2 0 0 0,1-2 0 0 0,0 1 0 0 0,0 3 0 0 0,-2 2 0 0 0,0 2 0 0 0,-3 2 0 0 0,-1 2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2:56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26936 7026 16383 0 0,'0'-1'0'0'0,"2"-2"0"0"0,1-2 0 0 0,2-1 0 0 0,0-2 0 0 0,1 0 0 0 0,-1-1 0 0 0,0 0 0 0 0,0 0 0 0 0,0 1 0 0 0,-1 2 0 0 0,1-1 0 0 0,0 0 0 0 0,0-1 0 0 0,0 2 0 0 0,1 0 0 0 0,-1-1 0 0 0,1 0 0 0 0,0 0 0 0 0,0-1 0 0 0,0 0 0 0 0,-1 0 0 0 0,0 0 0 0 0,0 1 0 0 0,-1 1 0 0 0,-1 0 0 0 0,-1 0 0 0 0,0 0 0 0 0,0 1 0 0 0,0 1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2:59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27267 6485 16383 0 0,'1'-1'0'0'0,"4"-1"0"0"0,3-3 0 0 0,3-3 0 0 0,2-1 0 0 0,0-1 0 0 0,-1 2 0 0 0,-1 0 0 0 0,-1 2 0 0 0,-1 1 0 0 0,-2 1 0 0 0,-1 1 0 0 0,0 1 0 0 0,0 1 0 0 0,0 0 0 0 0,0 0 0 0 0,-1-1 0 0 0,1 0 0 0 0,0-1 0 0 0,-1 1 0 0 0,1-1 0 0 0,1 2 0 0 0,0 0 0 0 0,0 0 0 0 0,-1-1 0 0 0,0 1 0 0 0,0-1 0 0 0,1 1 0 0 0,0 0 0 0 0,0 1 0 0 0,1-1 0 0 0,-1 1 0 0 0,1 0 0 0 0,0 0 0 0 0,0 0 0 0 0,0 0 0 0 0,-1 1 0 0 0,1-1 0 0 0,0 0 0 0 0,-1 0 0 0 0,1 0 0 0 0,-2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3:02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27715 6491 16383 0 0,'0'1'0'0'0,"0"2"0"0"0,2 1 0 0 0,-1 3 0 0 0,2 0 0 0 0,0 1 0 0 0,1 0 0 0 0,0 0 0 0 0,1-1 0 0 0,-1 0 0 0 0,-1 0 0 0 0,0-2 0 0 0,1 1 0 0 0,0 0 0 0 0,-1 1 0 0 0,2-1 0 0 0,-1-1 0 0 0,0 2 0 0 0,0-1 0 0 0,-1 1 0 0 0,0-1 0 0 0,0 0 0 0 0,1 0 0 0 0,0 0 0 0 0,-2 1 0 0 0,1 0 0 0 0,0 0 0 0 0,-1 1 0 0 0,0-1 0 0 0,0-1 0 0 0,0 0 0 0 0,0 1 0 0 0,-1-1 0 0 0,1 1 0 0 0,1 0 0 0 0,-1 1 0 0 0,-1 0 0 0 0,0 0 0 0 0,0 0 0 0 0,-1 0 0 0 0,0 0 0 0 0,0 0 0 0 0,0 0 0 0 0,0-1 0 0 0,0 1 0 0 0,0-1 0 0 0,1-1 0 0 0,1 0 0 0 0,0-1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3:07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27803 6990 16383 0 0,'0'2'0'0'0,"0"1"0"0"0,0 4 0 0 0,0 4 0 0 0,0 2 0 0 0,2 0 0 0 0,0-1 0 0 0,1 0 0 0 0,1-2 0 0 0,0-2 0 0 0,0-1 0 0 0,1-1 0 0 0,0-3 0 0 0,-1 1 0 0 0,1-1 0 0 0,1-1 0 0 0,0 1 0 0 0,1 0 0 0 0,-1 0 0 0 0,0 1 0 0 0,1-2 0 0 0,0 2 0 0 0,0-1 0 0 0,1 0 0 0 0,0 1 0 0 0,0-2 0 0 0,-1 2 0 0 0,-1-2 0 0 0,1 1 0 0 0,-2-1 0 0 0,0 1 0 0 0,1-1 0 0 0,0 0 0 0 0,-1 0 0 0 0,1 0 0 0 0,-1 0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3:10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28083 7356 16383 0 0,'2'0'0'0'0,"3"0"0"0"0,1 2 0 0 0,2 0 0 0 0,0 1 0 0 0,1 0 0 0 0,0 2 0 0 0,0-1 0 0 0,0 1 0 0 0,0 0 0 0 0,0 1 0 0 0,0-1 0 0 0,0 0 0 0 0,-2 0 0 0 0,-1 1 0 0 0,1-1 0 0 0,0 1 0 0 0,1 0 0 0 0,-1-1 0 0 0,0 0 0 0 0,-1 0 0 0 0,-2 0 0 0 0,1-1 0 0 0,-1 0 0 0 0,0 0 0 0 0,-1 0 0 0 0,1-1 0 0 0,-1 1 0 0 0,1 0 0 0 0,0 0 0 0 0,0-1 0 0 0,0 1 0 0 0,0 2 0 0 0,1-1 0 0 0,-1 2 0 0 0,1 0 0 0 0,-1 1 0 0 0,1-2 0 0 0,0 0 0 0 0,0 0 0 0 0,0-1 0 0 0,0 1 0 0 0,-1-2 0 0 0,1 1 0 0 0,-1 0 0 0 0,0 1 0 0 0,-1 1 0 0 0,-1 0 0 0 0,0-1 0 0 0,1 1 0 0 0,-1-1 0 0 0,1 1 0 0 0,0 1 0 0 0,-1 0 0 0 0,1 0 0 0 0,0 1 0 0 0,0-1 0 0 0,-2 1 0 0 0,2 0 0 0 0,-1 0 0 0 0,0-1 0 0 0,0 1 0 0 0,-1-1 0 0 0,-1 0 0 0 0,2-2 0 0 0,0 1 0 0 0,0-1 0 0 0,-1 1 0 0 0,0 0 0 0 0,0 1 0 0 0,1-1 0 0 0,0-1 0 0 0,-1 0 0 0 0,1 0 0 0 0,-1 1 0 0 0,-1 0 0 0 0,1 1 0 0 0,-1 0 0 0 0,0 0 0 0 0,0 0 0 0 0,0 1 0 0 0,0-1 0 0 0,0 1 0 0 0,0-1 0 0 0,-1-1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3:15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28374 7974 16383 0 0,'-2'0'0'0'0,"1"1"0"0"0,-2 3 0 0 0,0 1 0 0 0,-2 0 0 0 0,1 1 0 0 0,0-1 0 0 0,-1 1 0 0 0,1-2 0 0 0,-1 1 0 0 0,1 0 0 0 0,0-1 0 0 0,-1 0 0 0 0,2 0 0 0 0,-3 0 0 0 0,1 0 0 0 0,1 1 0 0 0,0-1 0 0 0,0 0 0 0 0,0 0 0 0 0,0 1 0 0 0,0-2 0 0 0,0 1 0 0 0,-1 0 0 0 0,1 0 0 0 0,0-1 0 0 0,-1 1 0 0 0,1 0 0 0 0,0 0 0 0 0,-1 0 0 0 0,1 0 0 0 0,0-1 0 0 0,0 1 0 0 0,-1 0 0 0 0,1 0 0 0 0,0 0 0 0 0,-2 0 0 0 0,0-1 0 0 0,-1 1 0 0 0,0 0 0 0 0,1 0 0 0 0,-1 0 0 0 0,1-1 0 0 0,0 1 0 0 0,1-1 0 0 0,-1-1 0 0 0,1 1 0 0 0,0 0 0 0 0,-1-1 0 0 0,0 0 0 0 0,-1-2 0 0 0,1 2 0 0 0,0 0 0 0 0,0 0 0 0 0,-1 0 0 0 0,0-1 0 0 0,-1-1 0 0 0,1 0 0 0 0,-1 1 0 0 0,1 0 0 0 0,1 0 0 0 0,0 1 0 0 0,-1-1 0 0 0,0 0 0 0 0,0 0 0 0 0,0-1 0 0 0,-1 0 0 0 0,2 1 0 0 0,0 1 0 0 0,0 0 0 0 0,2 0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3:18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27877 8056 16383 0 0,'-1'0'0'0'0,"-7"1"0"0"0,-8-1 0 0 0,-7 0 0 0 0,-4 0 0 0 0,0-2 0 0 0,0-1 0 0 0,4 1 0 0 0,2 0 0 0 0,5 0 0 0 0,3-1 0 0 0,4-1 0 0 0,3 0 0 0 0,0 0 0 0 0,0 0 0 0 0,1 0 0 0 0,0 0 0 0 0,0-1 0 0 0,-2 1 0 0 0,0-1 0 0 0,-1 1 0 0 0,1 0 0 0 0,0-1 0 0 0,0 2 0 0 0,1 0 0 0 0,1-1 0 0 0,0 0 0 0 0,1 1 0 0 0,-1 0 0 0 0,-1 1 0 0 0,1-1 0 0 0,0 0 0 0 0,-1 1 0 0 0,-1 1 0 0 0,1 0 0 0 0,-2 0 0 0 0,1 1 0 0 0,0 0 0 0 0,-1 0 0 0 0,0 0 0 0 0,1 0 0 0 0,-1 1 0 0 0,0-1 0 0 0,0 0 0 0 0,0 0 0 0 0,-1 0 0 0 0,1 0 0 0 0,0 0 0 0 0,0 1 0 0 0,0 1 0 0 0,2 0 0 0 0,1 3 0 0 0,0-1 0 0 0,1-1 0 0 0,-1 1 0 0 0,1 1 0 0 0,0 1 0 0 0,0-1 0 0 0,0-1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3:20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27240 8020 16383 0 0,'-1'0'0'0'0,"-1"2"0"0"0,-1 1 0 0 0,-2 1 0 0 0,1 1 0 0 0,-1-1 0 0 0,0 1 0 0 0,0-1 0 0 0,-1 1 0 0 0,0-1 0 0 0,0 0 0 0 0,0 0 0 0 0,1 1 0 0 0,-1 0 0 0 0,1 0 0 0 0,0 0 0 0 0,0 1 0 0 0,-1 1 0 0 0,0-1 0 0 0,0-1 0 0 0,0 0 0 0 0,2 0 0 0 0,-1 1 0 0 0,-1 0 0 0 0,0 1 0 0 0,0 0 0 0 0,-2 1 0 0 0,0 0 0 0 0,0 0 0 0 0,-1 1 0 0 0,1-1 0 0 0,-1 1 0 0 0,0 2 0 0 0,-1 0 0 0 0,1 0 0 0 0,2 0 0 0 0,0-1 0 0 0,0-2 0 0 0,1 0 0 0 0,1-3 0 0 0,0 0 0 0 0,1-1 0 0 0,-1 0 0 0 0,0 0 0 0 0,0 0 0 0 0,0 1 0 0 0,-2-1 0 0 0,2 0 0 0 0,-1 1 0 0 0,1 0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3:23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26835 8342 16383 0 0,'-1'0'0'0'0,"-2"0"0"0"0,-2 0 0 0 0,-4 2 0 0 0,-2 2 0 0 0,2 2 0 0 0,0 1 0 0 0,0-1 0 0 0,2 1 0 0 0,1-1 0 0 0,1-1 0 0 0,0-1 0 0 0,0 0 0 0 0,0-1 0 0 0,0 0 0 0 0,-1 1 0 0 0,0 1 0 0 0,-2 1 0 0 0,0 1 0 0 0,0-1 0 0 0,-1 0 0 0 0,0 1 0 0 0,0 1 0 0 0,1-1 0 0 0,-1 2 0 0 0,-2-1 0 0 0,1 1 0 0 0,0 0 0 0 0,1 0 0 0 0,1-1 0 0 0,-1-1 0 0 0,0 0 0 0 0,1 0 0 0 0,0 0 0 0 0,-1 0 0 0 0,1 0 0 0 0,1-1 0 0 0,0-1 0 0 0,1 0 0 0 0,-1 1 0 0 0,-1-1 0 0 0,2 0 0 0 0,0-1 0 0 0,1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2:29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23312 5026 16383 0 0,'2'0'0'0'0,"5"0"0"0"0,7 0 0 0 0,2 0 0 0 0,3 0 0 0 0,-1 0 0 0 0,-2 0 0 0 0,-2 0 0 0 0,-3 0 0 0 0,0 0 0 0 0,-2 0 0 0 0,-2 1 0 0 0,-1 1 0 0 0,0-1 0 0 0,0 1 0 0 0,1-1 0 0 0,0-1 0 0 0,0 1 0 0 0,1-1 0 0 0,0 0 0 0 0,-1 0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3:33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26240 8678 16383 0 0,'0'2'0'0'0,"0"8"0"0"0,-2 4 0 0 0,0 7 0 0 0,-2 1 0 0 0,-1 1 0 0 0,-3-1 0 0 0,1-2 0 0 0,0-4 0 0 0,1-2 0 0 0,2-2 0 0 0,0-3 0 0 0,0 0 0 0 0,0-1 0 0 0,1 0 0 0 0,-2 0 0 0 0,0 0 0 0 0,-2 0 0 0 0,1 2 0 0 0,0 1 0 0 0,0 1 0 0 0,0-2 0 0 0,1 0 0 0 0,2 0 0 0 0,0-2 0 0 0,0-1 0 0 0,0 0 0 0 0,-3 5 0 0 0,-2 0 0 0 0,0 1 0 0 0,1-1 0 0 0,1-1 0 0 0,0-3 0 0 0,1-2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3:33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25985 9338 16383 0 0,'1'1'0'0'0,"2"1"0"0"0,1-1 0 0 0,2 2 0 0 0,1-1 0 0 0,1 0 0 0 0,0 0 0 0 0,0-1 0 0 0,1 0 0 0 0,-1-1 0 0 0,0 0 0 0 0,0 0 0 0 0,0 0 0 0 0,0 0 0 0 0,0 0 0 0 0,0 0 0 0 0,0 0 0 0 0,-1-1 0 0 0,0 1 0 0 0,-1-1 0 0 0,0-1 0 0 0,0 0 0 0 0,0-1 0 0 0,1 0 0 0 0,-1 0 0 0 0,0-1 0 0 0,1-1 0 0 0,0 1 0 0 0,-2 0 0 0 0,1-2 0 0 0,0 1 0 0 0,0 2 0 0 0,1 0 0 0 0,1 1 0 0 0,-1 1 0 0 0,1 1 0 0 0,-1-3 0 0 0,-1 0 0 0 0,0 0 0 0 0,-1 0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3:33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26508 9240 16383 0 0,'2'0'0'0'0,"1"0"0"0"0,1 0 0 0 0,3 0 0 0 0,1 0 0 0 0,0 0 0 0 0,1 0 0 0 0,-2 1 0 0 0,0 1 0 0 0,-1-1 0 0 0,0 2 0 0 0,-1 0 0 0 0,1-1 0 0 0,0 0 0 0 0,1 1 0 0 0,0-1 0 0 0,-1 2 0 0 0,0-1 0 0 0,-2 1 0 0 0,1 0 0 0 0,-1 1 0 0 0,-2 0 0 0 0,0 1 0 0 0,0 0 0 0 0,1 0 0 0 0,-1 0 0 0 0,0 1 0 0 0,1 0 0 0 0,0 0 0 0 0,1 0 0 0 0,-1 0 0 0 0,1-2 0 0 0,-1 1 0 0 0,0-1 0 0 0,0 0 0 0 0,0 0 0 0 0,0 0 0 0 0,-1-2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3:35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26680 9579 16383 0 0,'0'2'0'0'0,"0"5"0"0"0,0 2 0 0 0,0 4 0 0 0,0 0 0 0 0,1 0 0 0 0,-1-1 0 0 0,0-1 0 0 0,0-1 0 0 0,0-1 0 0 0,0 0 0 0 0,0-1 0 0 0,0-1 0 0 0,0 1 0 0 0,0-1 0 0 0,0 1 0 0 0,0 0 0 0 0,-2-2 0 0 0,0 1 0 0 0,0-1 0 0 0,-1 1 0 0 0,0 1 0 0 0,1-1 0 0 0,0 1 0 0 0,0 0 0 0 0,0-1 0 0 0,0-1 0 0 0,0 0 0 0 0,-1 0 0 0 0,1-1 0 0 0,0 0 0 0 0,0 1 0 0 0,1-1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3:42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26656 9864 16383 0 0,'1'0'0'0'0,"2"0"0"0"0,1 0 0 0 0,2 1 0 0 0,1 1 0 0 0,-1 0 0 0 0,0 1 0 0 0,1 0 0 0 0,-1-1 0 0 0,1-1 0 0 0,0 1 0 0 0,1 0 0 0 0,-2 1 0 0 0,0 0 0 0 0,-1 1 0 0 0,0 0 0 0 0,1-1 0 0 0,-1 0 0 0 0,-1 1 0 0 0,1 0 0 0 0,-1-1 0 0 0,0 2 0 0 0,0-1 0 0 0,1 0 0 0 0,1 1 0 0 0,1 0 0 0 0,-2 0 0 0 0,1-1 0 0 0,-2 1 0 0 0,1-1 0 0 0,-1 0 0 0 0,-2 1 0 0 0,1-1 0 0 0,1 0 0 0 0,0-1 0 0 0,0 1 0 0 0,0-1 0 0 0,0 1 0 0 0,-1 0 0 0 0,1-1 0 0 0,0 1 0 0 0,0 0 0 0 0,-1 0 0 0 0,1-1 0 0 0,0 1 0 0 0,0 0 0 0 0,0-1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3:45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26853 10097 16383 0 0,'0'1'0'0'0,"0"2"0"0"0,0 1 0 0 0,0 2 0 0 0,0 1 0 0 0,0 1 0 0 0,0 0 0 0 0,0 0 0 0 0,0 1 0 0 0,0-1 0 0 0,0 1 0 0 0,0 0 0 0 0,0-1 0 0 0,0 0 0 0 0,0 1 0 0 0,0-1 0 0 0,0 1 0 0 0,0 0 0 0 0,0-1 0 0 0,0 1 0 0 0,0-1 0 0 0,0 1 0 0 0,0 0 0 0 0,0-1 0 0 0,0 1 0 0 0,0-1 0 0 0,0 0 0 0 0,0 0 0 0 0,0 1 0 0 0,0-1 0 0 0,0-1 0 0 0,0 1 0 0 0,0-1 0 0 0,0-1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3:49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26647 10553 16383 0 0,'-2'1'0'0'0,"1"2"0"0"0,-2 0 0 0 0,0 1 0 0 0,-1 0 0 0 0,0 1 0 0 0,-1-1 0 0 0,1 0 0 0 0,0 0 0 0 0,0 1 0 0 0,-1-1 0 0 0,1 0 0 0 0,-1 0 0 0 0,0 1 0 0 0,0 0 0 0 0,0 0 0 0 0,0-1 0 0 0,1 2 0 0 0,-1 0 0 0 0,-1 1 0 0 0,-1-1 0 0 0,1 0 0 0 0,0-2 0 0 0,0 1 0 0 0,-1 0 0 0 0,0-1 0 0 0,-1 1 0 0 0,1 1 0 0 0,-1-1 0 0 0,0-2 0 0 0,1 1 0 0 0,1 1 0 0 0,2 1 0 0 0,1 0 0 0 0,-1-1 0 0 0,1 1 0 0 0,-1-1 0 0 0,1-1 0 0 0,-1 0 0 0 0,0 0 0 0 0,2 1 0 0 0,0 0 0 0 0,0 2 0 0 0,0-2 0 0 0,0 1 0 0 0,0-1 0 0 0,1 2 0 0 0,0-1 0 0 0,1 2 0 0 0,-1 0 0 0 0,1 0 0 0 0,0 0 0 0 0,0 1 0 0 0,1 0 0 0 0,-1 0 0 0 0,0-1 0 0 0,0 1 0 0 0,0-1 0 0 0,0 0 0 0 0,0 0 0 0 0,0-2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3:52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26528 10975 16383 0 0,'0'1'0'0'0,"2"2"0"0"0,2 4 0 0 0,1 2 0 0 0,2 1 0 0 0,1 1 0 0 0,1-1 0 0 0,-1 0 0 0 0,-1 0 0 0 0,-1-1 0 0 0,-1 0 0 0 0,1-1 0 0 0,-1 0 0 0 0,0-1 0 0 0,-1-1 0 0 0,1 1 0 0 0,-1 0 0 0 0,1 0 0 0 0,0 1 0 0 0,0 0 0 0 0,0 0 0 0 0,-1 0 0 0 0,1-1 0 0 0,-1-1 0 0 0,-1 1 0 0 0,0-2 0 0 0,1 0 0 0 0,-1 1 0 0 0,1 1 0 0 0,0-2 0 0 0,0 1 0 0 0,0-1 0 0 0,0 0 0 0 0,1 0 0 0 0,0 0 0 0 0,-1 0 0 0 0,0 1 0 0 0,0-1 0 0 0,-1 0 0 0 0,1-1 0 0 0,-1 0 0 0 0,1 2 0 0 0,1-2 0 0 0,-1 1 0 0 0,1 1 0 0 0,0 1 0 0 0,1 0 0 0 0,-1-1 0 0 0,0 0 0 0 0,0 0 0 0 0,0-3 0 0 0,0 1 0 0 0,-1-1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3:55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26846 11458 16383 0 0,'0'2'0'0'0,"0"5"0"0"0,0 4 0 0 0,2 4 0 0 0,2 3 0 0 0,2 0 0 0 0,2-2 0 0 0,0-2 0 0 0,1-2 0 0 0,0-2 0 0 0,-2 0 0 0 0,0-1 0 0 0,0-1 0 0 0,0-2 0 0 0,-1 1 0 0 0,0-3 0 0 0,-2 1 0 0 0,1 1 0 0 0,0 0 0 0 0,-1 0 0 0 0,1 1 0 0 0,-1 1 0 0 0,1-1 0 0 0,-1-1 0 0 0,1 1 0 0 0,-1 0 0 0 0,0-1 0 0 0,0 0 0 0 0,0 0 0 0 0,0 1 0 0 0,0 0 0 0 0,0 0 0 0 0,0 0 0 0 0,-1 1 0 0 0,2-1 0 0 0,-2-1 0 0 0,0 1 0 0 0,1 0 0 0 0,-1 0 0 0 0,1 0 0 0 0,0-1 0 0 0,-1-1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3:57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27185 11938 16383 0 0,'1'1'0'0'0,"2"2"0"0"0,2 2 0 0 0,2 2 0 0 0,0-1 0 0 0,0 0 0 0 0,-1 0 0 0 0,1-1 0 0 0,-1-1 0 0 0,0 0 0 0 0,-1 2 0 0 0,1 0 0 0 0,-1 0 0 0 0,0 0 0 0 0,0 0 0 0 0,0-1 0 0 0,-1 0 0 0 0,0-1 0 0 0,0 0 0 0 0,1 0 0 0 0,-2 0 0 0 0,2 1 0 0 0,0 1 0 0 0,0 0 0 0 0,1 0 0 0 0,-1 0 0 0 0,1 0 0 0 0,-1 2 0 0 0,0-1 0 0 0,1 1 0 0 0,1 1 0 0 0,-1-1 0 0 0,0-1 0 0 0,-1 0 0 0 0,-2 0 0 0 0,1-2 0 0 0,-1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2:32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23947 5123 16383 0 0,'3'0'0'0'0,"6"0"0"0"0,6 0 0 0 0,3 2 0 0 0,5 3 0 0 0,2 1 0 0 0,1 3 0 0 0,-1 0 0 0 0,-2 2 0 0 0,-2-1 0 0 0,-2 0 0 0 0,-3-1 0 0 0,-2-3 0 0 0,-2 0 0 0 0,-2-2 0 0 0,-1-1 0 0 0,0-2 0 0 0,-1 0 0 0 0,-2 1 0 0 0,0 0 0 0 0,-1-1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4:01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27517 12220 16383 0 0,'1'2'0'0'0,"-1"1"0"0"0,0 1 0 0 0,1 1 0 0 0,1 0 0 0 0,-1 1 0 0 0,2-1 0 0 0,0 0 0 0 0,0 0 0 0 0,1 0 0 0 0,1 0 0 0 0,-1 0 0 0 0,0-1 0 0 0,1 0 0 0 0,0 0 0 0 0,1 0 0 0 0,0 0 0 0 0,-1-1 0 0 0,-1 1 0 0 0,1 0 0 0 0,-1 1 0 0 0,1 0 0 0 0,0 1 0 0 0,0 1 0 0 0,0 1 0 0 0,1 0 0 0 0,0 1 0 0 0,0-1 0 0 0,0 1 0 0 0,-1 0 0 0 0,0-2 0 0 0,0 0 0 0 0,-1-2 0 0 0,0 0 0 0 0,0 1 0 0 0,1 0 0 0 0,1 1 0 0 0,0 1 0 0 0,0 0 0 0 0,1 3 0 0 0,0 0 0 0 0,1 0 0 0 0,-1 0 0 0 0,0-1 0 0 0,-2 0 0 0 0,1-1 0 0 0,-2-1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4:05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22267 5240 16383 0 0,'-1'0'0'0'0,"-2"0"0"0"0,0 1 0 0 0,-1 1 0 0 0,-2 0 0 0 0,1 0 0 0 0,-1 1 0 0 0,0-1 0 0 0,0 1 0 0 0,1 0 0 0 0,0 1 0 0 0,0-1 0 0 0,0 0 0 0 0,0 0 0 0 0,0 0 0 0 0,-1-1 0 0 0,0 0 0 0 0,-1 0 0 0 0,1 2 0 0 0,0-1 0 0 0,0 2 0 0 0,-1 1 0 0 0,-1-1 0 0 0,0 1 0 0 0,-1 0 0 0 0,1 1 0 0 0,-1-1 0 0 0,1 1 0 0 0,2-2 0 0 0,-1-2 0 0 0,1 1 0 0 0,1-1 0 0 0,1 0 0 0 0,-1 0 0 0 0,0 0 0 0 0,1 0 0 0 0,-1-1 0 0 0,1 2 0 0 0,-1-1 0 0 0,1 1 0 0 0,2 0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4:08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21921 5354 16383 0 0,'-1'0'0'0'0,"-2"0"0"0"0,-2 0 0 0 0,-1 2 0 0 0,-2 1 0 0 0,-1 1 0 0 0,2 1 0 0 0,0-1 0 0 0,0 1 0 0 0,-1 0 0 0 0,1-2 0 0 0,1 1 0 0 0,-1 1 0 0 0,1 1 0 0 0,-1-1 0 0 0,-1 1 0 0 0,0 0 0 0 0,0 2 0 0 0,-1-1 0 0 0,0 2 0 0 0,1-1 0 0 0,-1 1 0 0 0,0-1 0 0 0,1 1 0 0 0,2-1 0 0 0,0-2 0 0 0,1 0 0 0 0,1-1 0 0 0,0 1 0 0 0,0 0 0 0 0,0 1 0 0 0,-1 1 0 0 0,-2 0 0 0 0,0 1 0 0 0,-1 2 0 0 0,-1 0 0 0 0,-1 1 0 0 0,3-2 0 0 0,0 1 0 0 0,-1-2 0 0 0,2 0 0 0 0,1 0 0 0 0,-2 0 0 0 0,2-1 0 0 0,0-2 0 0 0,0 1 0 0 0,1-1 0 0 0,-2 1 0 0 0,1 0 0 0 0,0 0 0 0 0,-1 2 0 0 0,-1-1 0 0 0,-1 1 0 0 0,0-1 0 0 0,1 1 0 0 0,2-3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4:15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21471 6031 16383 0 0,'0'2'0'0'0,"0"7"0"0"0,0 6 0 0 0,0 6 0 0 0,0 3 0 0 0,0 7 0 0 0,0 4 0 0 0,0 3 0 0 0,0 0 0 0 0,0-4 0 0 0,0-5 0 0 0,0-6 0 0 0,0-5 0 0 0,0-4 0 0 0,0-3 0 0 0,0-2 0 0 0,0-1 0 0 0,0 4 0 0 0,0 9 0 0 0,-2 11 0 0 0,-1 9 0 0 0,-3 11 0 0 0,-2 5 0 0 0,-3 3 0 0 0,2 1 0 0 0,-1-8 0 0 0,2-5 0 0 0,1-10 0 0 0,1-11 0 0 0,2-7 0 0 0,2-6 0 0 0,0-6 0 0 0,0-3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4:17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21353 6644 16383 0 0,'-1'0'0'0'0,"-2"0"0"0"0,-4 0 0 0 0,-2 0 0 0 0,-2 0 0 0 0,-1-2 0 0 0,-1 0 0 0 0,0 0 0 0 0,1-2 0 0 0,2 1 0 0 0,0 0 0 0 0,1 0 0 0 0,0 0 0 0 0,0 0 0 0 0,1 1 0 0 0,-1 1 0 0 0,1 1 0 0 0,-3-1 0 0 0,0 1 0 0 0,-1 0 0 0 0,0-1 0 0 0,-1-1 0 0 0,0 0 0 0 0,2 0 0 0 0,1 1 0 0 0,-2 0 0 0 0,0-1 0 0 0,0 0 0 0 0,2 0 0 0 0,-2 0 0 0 0,-1 1 0 0 0,2 1 0 0 0,0 0 0 0 0,-1-1 0 0 0,-1 1 0 0 0,2 1 0 0 0,0-1 0 0 0,1 0 0 0 0,0 0 0 0 0,1 0 0 0 0,0 0 0 0 0,1 0 0 0 0,0 0 0 0 0,-1 0 0 0 0,1 0 0 0 0,1 0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4:22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20772 6706 16383 0 0,'0'1'0'0'0,"0"2"0"0"0,0 2 0 0 0,0 1 0 0 0,0 2 0 0 0,0 0 0 0 0,0 1 0 0 0,0-1 0 0 0,0 0 0 0 0,0 0 0 0 0,-1 0 0 0 0,-1 0 0 0 0,0 0 0 0 0,1 0 0 0 0,0 0 0 0 0,-1 0 0 0 0,0 0 0 0 0,0 0 0 0 0,1 0 0 0 0,0 0 0 0 0,0 0 0 0 0,1 0 0 0 0,0-1 0 0 0,0 2 0 0 0,0-1 0 0 0,0 0 0 0 0,-1 1 0 0 0,-1-1 0 0 0,0 1 0 0 0,1 0 0 0 0,0-1 0 0 0,0 0 0 0 0,1 0 0 0 0,-1 0 0 0 0,1-1 0 0 0,0 1 0 0 0,1-1 0 0 0,-1 1 0 0 0,0-1 0 0 0,0 1 0 0 0,0 0 0 0 0,1-1 0 0 0,2 1 0 0 0,2-1 0 0 0,-1-1 0 0 0,2-2 0 0 0,-1 1 0 0 0,0-1 0 0 0,1-2 0 0 0,-1 1 0 0 0,0 0 0 0 0,1 0 0 0 0,0 0 0 0 0,0 1 0 0 0,0 0 0 0 0,0 0 0 0 0,1 0 0 0 0,-1 1 0 0 0,0-1 0 0 0,0 1 0 0 0,1-1 0 0 0,-1 0 0 0 0,0 0 0 0 0,-1 1 0 0 0,0-1 0 0 0,-1 0 0 0 0,0 0 0 0 0,1-2 0 0 0,-1 1 0 0 0,1 0 0 0 0,-1 1 0 0 0,0-1 0 0 0,1-1 0 0 0,1 0 0 0 0,-1 0 0 0 0,0 1 0 0 0,-1 0 0 0 0,-1 0 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4:26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21273 7208 16383 0 0,'1'0'0'0'0,"4"0"0"0"0,3 0 0 0 0,1 0 0 0 0,1 0 0 0 0,0-1 0 0 0,-1-1 0 0 0,1 0 0 0 0,-1 1 0 0 0,0-1 0 0 0,-1 2 0 0 0,1-2 0 0 0,-1 0 0 0 0,1-2 0 0 0,-1 1 0 0 0,1-1 0 0 0,0-1 0 0 0,-1 2 0 0 0,1-1 0 0 0,-1 1 0 0 0,1 0 0 0 0,-2 0 0 0 0,0 0 0 0 0,0-1 0 0 0,-1 1 0 0 0,2-1 0 0 0,-1-1 0 0 0,1 0 0 0 0,-1-1 0 0 0,0 2 0 0 0,-1 0 0 0 0,0 0 0 0 0,0 1 0 0 0,0-1 0 0 0,1 0 0 0 0,0 0 0 0 0,0 1 0 0 0,1-1 0 0 0,0 0 0 0 0,0 0 0 0 0,1 0 0 0 0,-1-1 0 0 0,0 1 0 0 0,0 0 0 0 0,0 0 0 0 0,0 1 0 0 0,0 0 0 0 0,0 0 0 0 0,0 1 0 0 0,-2-1 0 0 0,0 0 0 0 0,-1-1 0 0 0,0 1 0 0 0,0 0 0 0 0,1 1 0 0 0,-1 0 0 0 0,0-1 0 0 0,1 2 0 0 0,0-1 0 0 0,2 2 0 0 0,-1-1 0 0 0,1 1 0 0 0,-2-2 0 0 0,1 1 0 0 0,-1-1 0 0 0,1 0 0 0 0,0 1 0 0 0,0 1 0 0 0,1-1 0 0 0,-1 1 0 0 0,1 0 0 0 0,-1 0 0 0 0,1 0 0 0 0,-1 1 0 0 0,0-1 0 0 0,1 0 0 0 0,0 0 0 0 0,-1 0 0 0 0,2 0 0 0 0,-1 0 0 0 0,0 0 0 0 0,0 0 0 0 0,1 0 0 0 0,-1 0 0 0 0,1 0 0 0 0,-1 0 0 0 0,0 0 0 0 0,-1 1 0 0 0,0 1 0 0 0,-1 0 0 0 0,1-1 0 0 0,0 2 0 0 0,1-1 0 0 0,-1 0 0 0 0,0 1 0 0 0,-1 0 0 0 0,-1 0 0 0 0,1-2 0 0 0,1 0 0 0 0,0 0 0 0 0,-2 1 0 0 0,1 1 0 0 0,0 1 0 0 0,0-1 0 0 0,-1 1 0 0 0,1 0 0 0 0,0-2 0 0 0,-1 2 0 0 0,0-1 0 0 0,0-1 0 0 0,2 0 0 0 0,-2 1 0 0 0,0-1 0 0 0,1 1 0 0 0,0 1 0 0 0,1-2 0 0 0,-1 1 0 0 0,-1 0 0 0 0,1-1 0 0 0,-1 1 0 0 0,0 0 0 0 0,-1 1 0 0 0,0-1 0 0 0,1 1 0 0 0,1 0 0 0 0,-1 0 0 0 0,0-1 0 0 0,-1 1 0 0 0,0 0 0 0 0,1-1 0 0 0,0 0 0 0 0,-1 0 0 0 0,0 1 0 0 0,0-1 0 0 0,0 1 0 0 0,0 0 0 0 0,-1-2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4:29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22326 7297 16383 0 0,'0'3'0'0'0,"0"1"0"0"0,0 3 0 0 0,0 0 0 0 0,0 2 0 0 0,0-1 0 0 0,0 1 0 0 0,0 0 0 0 0,0 0 0 0 0,2 0 0 0 0,0 0 0 0 0,1 2 0 0 0,1 0 0 0 0,1 0 0 0 0,-1 0 0 0 0,1-1 0 0 0,0 0 0 0 0,-2-1 0 0 0,-1 0 0 0 0,1-2 0 0 0,0-1 0 0 0,-1 1 0 0 0,1 0 0 0 0,-1 0 0 0 0,2 3 0 0 0,0 1 0 0 0,1 2 0 0 0,-1 2 0 0 0,0 0 0 0 0,0 2 0 0 0,0-2 0 0 0,-1-1 0 0 0,1-2 0 0 0,-1-1 0 0 0,0-1 0 0 0,-2-1 0 0 0,0-3 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4:32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22494 7821 16383 0 0,'-1'0'0'0'0,"-1"1"0"0"0,1 3 0 0 0,-1 1 0 0 0,0 0 0 0 0,0 1 0 0 0,-2 0 0 0 0,0 1 0 0 0,0 1 0 0 0,-2 1 0 0 0,1-1 0 0 0,-1 1 0 0 0,1 0 0 0 0,2 0 0 0 0,-1-1 0 0 0,0 1 0 0 0,2 0 0 0 0,-1-2 0 0 0,0 0 0 0 0,-1-2 0 0 0,0 0 0 0 0,0-1 0 0 0,0 1 0 0 0,-1-1 0 0 0,1 0 0 0 0,-1 2 0 0 0,0 0 0 0 0,-2 1 0 0 0,2 0 0 0 0,-1 0 0 0 0,1-1 0 0 0,0 0 0 0 0,0-1 0 0 0,2 1 0 0 0,0-1 0 0 0,-2-1 0 0 0,0 0 0 0 0,1 0 0 0 0,-1 0 0 0 0,1-1 0 0 0,0 1 0 0 0,0 0 0 0 0,-2-1 0 0 0,0 0 0 0 0,-1 0 0 0 0,0-1 0 0 0,-1 0 0 0 0,1-1 0 0 0,-1-1 0 0 0,0 1 0 0 0,0 1 0 0 0,0 0 0 0 0,1 0 0 0 0,1 1 0 0 0,0 0 0 0 0,-1-2 0 0 0,1 2 0 0 0,0 0 0 0 0,0-1 0 0 0,0-1 0 0 0,0 2 0 0 0,0-1 0 0 0,0 0 0 0 0,-1 0 0 0 0,1 0 0 0 0,0 1 0 0 0,0-1 0 0 0,1 1 0 0 0,-1 0 0 0 0,0-1 0 0 0,0-1 0 0 0,-2 0 0 0 0,1 0 0 0 0,0 0 0 0 0,1 1 0 0 0,-1 0 0 0 0,1-1 0 0 0,-1 0 0 0 0,-1-1 0 0 0,1 1 0 0 0,-1-1 0 0 0,1 0 0 0 0,1 1 0 0 0,0 1 0 0 0,1-1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4:37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21876 8175 16383 0 0,'-1'0'0'0'0,"-2"0"0"0"0,-2 0 0 0 0,-1 0 0 0 0,-2 0 0 0 0,0 0 0 0 0,0 0 0 0 0,-1 0 0 0 0,0 0 0 0 0,-2 0 0 0 0,0 1 0 0 0,-3 1 0 0 0,0 1 0 0 0,0 1 0 0 0,-3 0 0 0 0,1 1 0 0 0,1 0 0 0 0,3 0 0 0 0,0-2 0 0 0,2 1 0 0 0,1-1 0 0 0,1 0 0 0 0,0 0 0 0 0,0 0 0 0 0,0-1 0 0 0,0 1 0 0 0,-1 0 0 0 0,1 0 0 0 0,-3 0 0 0 0,-1 1 0 0 0,1-2 0 0 0,0 2 0 0 0,1-1 0 0 0,0 0 0 0 0,1 0 0 0 0,1 0 0 0 0,-1-1 0 0 0,2-1 0 0 0,0 2 0 0 0,1-1 0 0 0,0 0 0 0 0,0-1 0 0 0,-2 0 0 0 0,-3-1 0 0 0,-1 1 0 0 0,0-1 0 0 0,1-1 0 0 0,0 1 0 0 0,1 0 0 0 0,-2 0 0 0 0,1 0 0 0 0,-1 0 0 0 0,2 0 0 0 0,-1 0 0 0 0,2 0 0 0 0,0 0 0 0 0,0 0 0 0 0,0 0 0 0 0,1 0 0 0 0,-1 0 0 0 0,1 0 0 0 0,-1 0 0 0 0,1 0 0 0 0,-1 0 0 0 0,0 0 0 0 0,1 0 0 0 0,-1 0 0 0 0,0 0 0 0 0,0 0 0 0 0,1 0 0 0 0,1-1 0 0 0,2-1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2:34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24749 5393 16383 0 0,'0'1'0'0'0,"4"4"0"0"0,4 3 0 0 0,3 4 0 0 0,1 1 0 0 0,0-1 0 0 0,-1 0 0 0 0,-1-2 0 0 0,-1-2 0 0 0,-2-2 0 0 0,0-2 0 0 0,-2 0 0 0 0,0-1 0 0 0,1 1 0 0 0,0 0 0 0 0,1 1 0 0 0,-1-1 0 0 0,1 1 0 0 0,-1 0 0 0 0,1-1 0 0 0,1-1 0 0 0,-2 1 0 0 0,1-1 0 0 0,-2 1 0 0 0,0-1 0 0 0,0 1 0 0 0,1 1 0 0 0,1-1 0 0 0,1 1 0 0 0,-1 0 0 0 0,1 0 0 0 0,-1 0 0 0 0,-1 1 0 0 0,-1 0 0 0 0,-1 1 0 0 0,0-2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4:40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21158 8293 16383 0 0,'0'1'0'0'0,"-2"5"0"0"0,-2 3 0 0 0,-2 3 0 0 0,-2 2 0 0 0,-1 3 0 0 0,0 0 0 0 0,-1-2 0 0 0,2-2 0 0 0,0-2 0 0 0,2 0 0 0 0,1-2 0 0 0,0 0 0 0 0,2-1 0 0 0,-2 0 0 0 0,-1 0 0 0 0,1 1 0 0 0,0-1 0 0 0,1 1 0 0 0,-1-2 0 0 0,0-2 0 0 0,-3-2 0 0 0,-2-1 0 0 0,-1-2 0 0 0,1 0 0 0 0,2-1 0 0 0,0-1 0 0 0,1 0 0 0 0,0 0 0 0 0,0 1 0 0 0,0 0 0 0 0,0 2 0 0 0,-1 1 0 0 0,2 1 0 0 0,0 0 0 0 0,1 0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4:45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20761 8526 16383 0 0,'0'2'0'0'0,"-1"5"0"0"0,-5 4 0 0 0,-3 4 0 0 0,-1 1 0 0 0,-1-1 0 0 0,1-1 0 0 0,1-2 0 0 0,1-2 0 0 0,2 0 0 0 0,1-2 0 0 0,1 0 0 0 0,0 0 0 0 0,-1 0 0 0 0,-1-1 0 0 0,0 1 0 0 0,1 0 0 0 0,0 1 0 0 0,0-1 0 0 0,1 1 0 0 0,-1-1 0 0 0,0-1 0 0 0,0 0 0 0 0,1-1 0 0 0,1 1 0 0 0,2 0 0 0 0,0 0 0 0 0,1 1 0 0 0,0 1 0 0 0,0-1 0 0 0,0 1 0 0 0,1-1 0 0 0,-1 1 0 0 0,0-1 0 0 0,0 1 0 0 0,0-1 0 0 0,0 0 0 0 0,0 0 0 0 0,0 0 0 0 0,0 0 0 0 0,0 0 0 0 0,0 0 0 0 0,0 0 0 0 0,0 0 0 0 0,0 0 0 0 0,0 0 0 0 0,0 0 0 0 0,0-1 0 0 0,0 1 0 0 0,0 0 0 0 0,0 0 0 0 0,0 0 0 0 0,0 0 0 0 0,0 1 0 0 0,0-1 0 0 0,0 1 0 0 0,0 0 0 0 0,0 0 0 0 0,0-1 0 0 0,0 1 0 0 0,0 0 0 0 0,1-2 0 0 0,1-1 0 0 0,0-1 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4:49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20685 9289 16383 0 0,'0'2'0'0'0,"0"5"0"0"0,0 4 0 0 0,0 4 0 0 0,0 3 0 0 0,0 0 0 0 0,0-2 0 0 0,0-2 0 0 0,0-2 0 0 0,0-2 0 0 0,0-1 0 0 0,0-1 0 0 0,0 0 0 0 0,0 0 0 0 0,0 0 0 0 0,0 1 0 0 0,0-1 0 0 0,0 0 0 0 0,0 1 0 0 0,1 0 0 0 0,1-1 0 0 0,0 1 0 0 0,0 0 0 0 0,-1-1 0 0 0,1-1 0 0 0,0-1 0 0 0,0 1 0 0 0,0-1 0 0 0,-1 1 0 0 0,-1 1 0 0 0,2-2 0 0 0,0 0 0 0 0,-1 0 0 0 0,2 1 0 0 0,0 0 0 0 0,-1 1 0 0 0,1 0 0 0 0,0 1 0 0 0,0-1 0 0 0,0 0 0 0 0,0-2 0 0 0,0 1 0 0 0,-2 0 0 0 0,1 0 0 0 0,-2 0 0 0 0,2 1 0 0 0,0 0 0 0 0,0-1 0 0 0,-1 1 0 0 0,0 0 0 0 0,-1 0 0 0 0,1-1 0 0 0,-1 1 0 0 0,0 0 0 0 0,0 0 0 0 0,0 0 0 0 0,-1-2 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4:56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20653 9792 16383 0 0,'-1'0'0'0'0,"-4"0"0"0"0,-8 0 0 0 0,-8 2 0 0 0,-4 2 0 0 0,-1 2 0 0 0,2 1 0 0 0,1-2 0 0 0,4-1 0 0 0,3 0 0 0 0,4-1 0 0 0,1-1 0 0 0,2-1 0 0 0,1 0 0 0 0,0 1 0 0 0,0 0 0 0 0,0 0 0 0 0,0 0 0 0 0,-1 1 0 0 0,1 0 0 0 0,-1 0 0 0 0,0 0 0 0 0,1-1 0 0 0,1 2 0 0 0,0-1 0 0 0,0 1 0 0 0,0 1 0 0 0,0 1 0 0 0,-1 1 0 0 0,1 1 0 0 0,1-1 0 0 0,0 0 0 0 0,1-2 0 0 0,1 1 0 0 0,-1-1 0 0 0,0 1 0 0 0,-1-1 0 0 0,-1-1 0 0 0,0 0 0 0 0,1 1 0 0 0,0 0 0 0 0,0-2 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4:59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20015 10129 16383 0 0,'0'2'0'0'0,"0"1"0"0"0,0 2 0 0 0,0 1 0 0 0,0 1 0 0 0,0 1 0 0 0,0 0 0 0 0,0 1 0 0 0,0 0 0 0 0,0 0 0 0 0,0 0 0 0 0,0-1 0 0 0,0 1 0 0 0,0 0 0 0 0,0-1 0 0 0,0 1 0 0 0,0-1 0 0 0,0 0 0 0 0,0 1 0 0 0,0-1 0 0 0,0 1 0 0 0,0-1 0 0 0,0 1 0 0 0,0-1 0 0 0,0 1 0 0 0,0 0 0 0 0,0-1 0 0 0,0 1 0 0 0,0-1 0 0 0,0 1 0 0 0,0-1 0 0 0,0 0 0 0 0,0 1 0 0 0,0-1 0 0 0,0 0 0 0 0,0 1 0 0 0,0-1 0 0 0,0 0 0 0 0,0 0 0 0 0,0 0 0 0 0,0 0 0 0 0,0 0 0 0 0,0 0 0 0 0,0 1 0 0 0,1-2 0 0 0,1-1 0 0 0,0-1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5:02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20241 10741 16383 0 0,'1'0'0'0'0,"2"0"0"0"0,2 0 0 0 0,2 2 0 0 0,0 1 0 0 0,2 1 0 0 0,-1-1 0 0 0,1 0 0 0 0,0-1 0 0 0,-1 0 0 0 0,-1 1 0 0 0,0-1 0 0 0,-2 1 0 0 0,1-1 0 0 0,0 1 0 0 0,0 0 0 0 0,1 0 0 0 0,1-1 0 0 0,0 0 0 0 0,1 0 0 0 0,-1 0 0 0 0,1 0 0 0 0,-1-1 0 0 0,1 0 0 0 0,-1 0 0 0 0,-1 0 0 0 0,0 1 0 0 0,-1 0 0 0 0,1-1 0 0 0,1 1 0 0 0,-1 0 0 0 0,1 0 0 0 0,0 0 0 0 0,1 0 0 0 0,-1 1 0 0 0,0-1 0 0 0,0 1 0 0 0,-2 0 0 0 0,1-1 0 0 0,0 0 0 0 0,1-1 0 0 0,0 1 0 0 0,0 0 0 0 0,1 0 0 0 0,-1 0 0 0 0,1-1 0 0 0,0-1 0 0 0,-1 0 0 0 0,1 0 0 0 0,-3 2 0 0 0,-1-1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5:04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20486 11061 16383 0 0,'0'3'0'0'0,"0"4"0"0"0,-2 4 0 0 0,-2 4 0 0 0,-2 1 0 0 0,-2 1 0 0 0,1 1 0 0 0,0-1 0 0 0,-1-1 0 0 0,0-3 0 0 0,2-2 0 0 0,1-1 0 0 0,1-1 0 0 0,1 0 0 0 0,0-1 0 0 0,0-2 0 0 0,-1 0 0 0 0,2 0 0 0 0,-2 1 0 0 0,0 0 0 0 0,-1 1 0 0 0,0 3 0 0 0,0 0 0 0 0,-1 0 0 0 0,2 0 0 0 0,-1-1 0 0 0,0 0 0 0 0,1-1 0 0 0,0 0 0 0 0,0-2 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5:07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20223 11651 16383 0 0,'0'2'0'0'0,"0"7"0"0"0,-2 6 0 0 0,0 3 0 0 0,-1 3 0 0 0,0 1 0 0 0,-2-2 0 0 0,0-3 0 0 0,1-3 0 0 0,1-2 0 0 0,-1-3 0 0 0,2-2 0 0 0,-1-1 0 0 0,1 1 0 0 0,-1 0 0 0 0,0 0 0 0 0,2 1 0 0 0,-2 0 0 0 0,1 2 0 0 0,0 2 0 0 0,-1-1 0 0 0,0 0 0 0 0,0-1 0 0 0,1 0 0 0 0,1-1 0 0 0,1 0 0 0 0,-2-1 0 0 0,0 1 0 0 0,0 1 0 0 0,-1 2 0 0 0,0-1 0 0 0,-1-1 0 0 0,1 1 0 0 0,-2 0 0 0 0,0 1 0 0 0,0-1 0 0 0,1 0 0 0 0,0-1 0 0 0,2-2 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5:10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20025 12284 16383 0 0,'0'1'0'0'0,"0"2"0"0"0,0 2 0 0 0,0 2 0 0 0,0 0 0 0 0,0 2 0 0 0,0 0 0 0 0,0 0 0 0 0,0 0 0 0 0,0 0 0 0 0,0-1 0 0 0,0 3 0 0 0,0 1 0 0 0,0-1 0 0 0,0 0 0 0 0,0-1 0 0 0,0-1 0 0 0,0 0 0 0 0,0 0 0 0 0,0-1 0 0 0,0 0 0 0 0,0 0 0 0 0,1-2 0 0 0,1 0 0 0 0,0 0 0 0 0,1-1 0 0 0,0 0 0 0 0,1 1 0 0 0,0 1 0 0 0,-1 0 0 0 0,0 1 0 0 0,2 0 0 0 0,1 1 0 0 0,-1-1 0 0 0,0 0 0 0 0,-1-1 0 0 0,1-1 0 0 0,1-1 0 0 0,1 0 0 0 0,0-1 0 0 0,0 0 0 0 0,-1-1 0 0 0,1 0 0 0 0,0-2 0 0 0,0 0 0 0 0,1 0 0 0 0,0-1 0 0 0,0 1 0 0 0,0 1 0 0 0,0-1 0 0 0,0 2 0 0 0,0-1 0 0 0,0 1 0 0 0,0-2 0 0 0,0 0 0 0 0,0 0 0 0 0,1-1 0 0 0,-1 0 0 0 0,1 0 0 0 0,-1 0 0 0 0,0 0 0 0 0,1 0 0 0 0,-1 0 0 0 0,0 0 0 0 0,-1 0 0 0 0,1 0 0 0 0,0 0 0 0 0,0 0 0 0 0,-1 0 0 0 0,1 0 0 0 0,0 0 0 0 0,-1 0 0 0 0,1 0 0 0 0,0 0 0 0 0,-2 0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5:16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20720 12444 16383 0 0,'0'-1'0'0'0,"0"-6"0"0"0,0-12 0 0 0,0-9 0 0 0,2-9 0 0 0,3-3 0 0 0,3-3 0 0 0,0 4 0 0 0,-2 2 0 0 0,0 3 0 0 0,0 5 0 0 0,-2 5 0 0 0,-2 3 0 0 0,-1 5 0 0 0,0 2 0 0 0,0 3 0 0 0,1 2 0 0 0,-1 1 0 0 0,0 1 0 0 0,0-1 0 0 0,1 0 0 0 0,0 0 0 0 0,0 0 0 0 0,1 2 0 0 0,-1-1 0 0 0,1 1 0 0 0,-2-1 0 0 0,0 0 0 0 0,1 0 0 0 0,0-1 0 0 0,2-2 0 0 0,-1 0 0 0 0,1 1 0 0 0,0-1 0 0 0,1 0 0 0 0,-1 1 0 0 0,-1 0 0 0 0,0 1 0 0 0,-2-1 0 0 0,0 2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2:37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25115 5867 16383 0 0,'0'1'0'0'0,"0"4"0"0"0,0 5 0 0 0,2 4 0 0 0,2 1 0 0 0,2 1 0 0 0,1 0 0 0 0,1-1 0 0 0,1-3 0 0 0,0-1 0 0 0,1-1 0 0 0,-3-1 0 0 0,0 0 0 0 0,-1-1 0 0 0,-1 1 0 0 0,-1-1 0 0 0,-1 0 0 0 0,1-1 0 0 0,-2-1 0 0 0,0-1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5:19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20957 11520 16383 0 0,'0'-2'0'0'0,"0"-7"0"0"0,0-6 0 0 0,3-6 0 0 0,1-3 0 0 0,3-4 0 0 0,0-1 0 0 0,1-1 0 0 0,-1 1 0 0 0,0 4 0 0 0,-2 2 0 0 0,-1 4 0 0 0,0 4 0 0 0,-1 3 0 0 0,0 2 0 0 0,0 1 0 0 0,1 1 0 0 0,2-1 0 0 0,1-1 0 0 0,0 0 0 0 0,0 0 0 0 0,0 1 0 0 0,0-1 0 0 0,0 2 0 0 0,-1-1 0 0 0,-1 2 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5:22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21303 10751 16383 0 0,'1'0'0'0'0,"2"0"0"0"0,2 0 0 0 0,0 0 0 0 0,2 0 0 0 0,1 0 0 0 0,0 0 0 0 0,1 0 0 0 0,0 0 0 0 0,0 0 0 0 0,-1 0 0 0 0,1 0 0 0 0,-1 0 0 0 0,1 0 0 0 0,-1 0 0 0 0,0 0 0 0 0,-1 0 0 0 0,1 0 0 0 0,0 0 0 0 0,0 0 0 0 0,-1 0 0 0 0,1 0 0 0 0,-1 1 0 0 0,0 2 0 0 0,-1 1 0 0 0,0-1 0 0 0,-1 0 0 0 0,-1 2 0 0 0,-2 0 0 0 0,1 0 0 0 0,0 1 0 0 0,-1-1 0 0 0,1 0 0 0 0,-1 1 0 0 0,1 0 0 0 0,-1 0 0 0 0,1 1 0 0 0,-1 0 0 0 0,0 1 0 0 0,-1 0 0 0 0,-1 0 0 0 0,0 0 0 0 0,0 1 0 0 0,0-1 0 0 0,0 0 0 0 0,0 1 0 0 0,0-1 0 0 0,0 0 0 0 0,0 0 0 0 0,0 0 0 0 0,0 1 0 0 0,0-1 0 0 0,0 1 0 0 0,0-1 0 0 0,0 1 0 0 0,0 0 0 0 0,0-1 0 0 0,0 1 0 0 0,0-1 0 0 0,0-2 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5:25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21452 11208 16383 0 0,'0'3'0'0'0,"0"1"0"0"0,0 5 0 0 0,0 1 0 0 0,0 1 0 0 0,0 0 0 0 0,0 0 0 0 0,0-1 0 0 0,0-1 0 0 0,0 0 0 0 0,0 0 0 0 0,0-1 0 0 0,0 0 0 0 0,0 1 0 0 0,0-1 0 0 0,0 1 0 0 0,0-1 0 0 0,0 1 0 0 0,0-1 0 0 0,0 1 0 0 0,0-1 0 0 0,0 1 0 0 0,0-1 0 0 0,0 1 0 0 0,0-1 0 0 0,0 0 0 0 0,0 1 0 0 0,0-1 0 0 0,0 0 0 0 0,-1-1 0 0 0,-1 1 0 0 0,0 0 0 0 0,1 0 0 0 0,-2 1 0 0 0,1-1 0 0 0,-1 1 0 0 0,2-1 0 0 0,0 0 0 0 0,0-1 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5:28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21430 11743 16383 0 0,'0'3'0'0'0,"-2"6"0"0"0,-1 6 0 0 0,-1 3 0 0 0,-2 0 0 0 0,-2-1 0 0 0,2-2 0 0 0,1-2 0 0 0,0-4 0 0 0,1-1 0 0 0,1-2 0 0 0,0 0 0 0 0,-1 1 0 0 0,-1 2 0 0 0,-2 2 0 0 0,-1 2 0 0 0,-3 3 0 0 0,-1 1 0 0 0,-2 3 0 0 0,1 0 0 0 0,1-1 0 0 0,0-3 0 0 0,2-2 0 0 0,2-3 0 0 0,0-1 0 0 0,3-1 0 0 0,1-1 0 0 0,1 0 0 0 0,-1-1 0 0 0,1 0 0 0 0,-2-1 0 0 0,1 0 0 0 0,0-1 0 0 0,0-2 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5:30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21155 12167 16383 0 0,'0'4'0'0'0,"-2"7"0"0"0,-3 7 0 0 0,-2 6 0 0 0,-2 0 0 0 0,-1 1 0 0 0,0-2 0 0 0,0-5 0 0 0,1-3 0 0 0,2-3 0 0 0,1-1 0 0 0,2-3 0 0 0,0 0 0 0 0,0 0 0 0 0,1 0 0 0 0,-2 0 0 0 0,-1 0 0 0 0,-2 2 0 0 0,0 3 0 0 0,-2 1 0 0 0,1 1 0 0 0,-1 0 0 0 0,0-1 0 0 0,2-2 0 0 0,1-1 0 0 0,1-1 0 0 0,2-1 0 0 0,1-2 0 0 0,0-2 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5:34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20696 12764 16383 0 0,'0'3'0'0'0,"0"6"0"0"0,0 6 0 0 0,0 7 0 0 0,0 4 0 0 0,0 3 0 0 0,0-2 0 0 0,0-2 0 0 0,0-3 0 0 0,0-5 0 0 0,-1-3 0 0 0,-1-3 0 0 0,0-2 0 0 0,0 0 0 0 0,1-2 0 0 0,1 1 0 0 0,-1 0 0 0 0,1 2 0 0 0,0 3 0 0 0,-2 2 0 0 0,0 1 0 0 0,0-1 0 0 0,0-2 0 0 0,1-1 0 0 0,0-2 0 0 0,-1-2 0 0 0,0-1 0 0 0,0-1 0 0 0,1 1 0 0 0,0 0 0 0 0,0 0 0 0 0,1 3 0 0 0,-1 1 0 0 0,-1 2 0 0 0,0 1 0 0 0,0 1 0 0 0,0-1 0 0 0,-1-1 0 0 0,1-1 0 0 0,0-1 0 0 0,1-1 0 0 0,1-1 0 0 0,-1-1 0 0 0,0-1 0 0 0,-1-1 0 0 0,1 1 0 0 0,0-1 0 0 0,0 1 0 0 0,0 0 0 0 0,1 0 0 0 0,0 0 0 0 0,0 1 0 0 0,0 0 0 0 0,0-2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5:37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20715 13745 16383 0 0,'0'1'0'0'0,"1"2"0"0"0,3 2 0 0 0,1 4 0 0 0,3 1 0 0 0,0 1 0 0 0,1 2 0 0 0,0 0 0 0 0,1 0 0 0 0,-2-2 0 0 0,-1-2 0 0 0,-1-2 0 0 0,1 0 0 0 0,0 0 0 0 0,-1-1 0 0 0,0 1 0 0 0,0 1 0 0 0,0-2 0 0 0,1 0 0 0 0,-1 0 0 0 0,1-1 0 0 0,-1 1 0 0 0,1 0 0 0 0,1-1 0 0 0,0 1 0 0 0,1 0 0 0 0,-1 0 0 0 0,1-1 0 0 0,0 1 0 0 0,-1 0 0 0 0,1-2 0 0 0,0 0 0 0 0,-1 0 0 0 0,0 0 0 0 0,0-1 0 0 0,0 0 0 0 0,0 0 0 0 0,0-1 0 0 0,1 0 0 0 0,-1 0 0 0 0,0-1 0 0 0,0-1 0 0 0,-1 0 0 0 0,1 0 0 0 0,0 0 0 0 0,0 0 0 0 0,-2 1 0 0 0,0 1 0 0 0,1 0 0 0 0,-1-1 0 0 0,1 0 0 0 0,0-1 0 0 0,1 1 0 0 0,-1-1 0 0 0,1 0 0 0 0,0 0 0 0 0,-1 0 0 0 0,1 0 0 0 0,-1 0 0 0 0,1 0 0 0 0,0 0 0 0 0,-1 0 0 0 0,1 0 0 0 0,-1 0 0 0 0,-1 0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5:41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21402 14088 16383 0 0,'0'-2'0'0'0,"1"1"0"0"0,3-2 0 0 0,1-2 0 0 0,2-1 0 0 0,1-2 0 0 0,0 0 0 0 0,2-3 0 0 0,-1 1 0 0 0,0 1 0 0 0,-1-1 0 0 0,-1 1 0 0 0,-1 1 0 0 0,-1 0 0 0 0,1 2 0 0 0,-1-1 0 0 0,0 0 0 0 0,1-1 0 0 0,-1 0 0 0 0,0 0 0 0 0,1 0 0 0 0,0-1 0 0 0,-1 0 0 0 0,1 2 0 0 0,0 0 0 0 0,-1 2 0 0 0,0-1 0 0 0,0 2 0 0 0,-1-1 0 0 0,0 0 0 0 0,-1 1 0 0 0,1-1 0 0 0,1 1 0 0 0,0-1 0 0 0,0 2 0 0 0,-1-2 0 0 0,1 0 0 0 0,-1-1 0 0 0,-1-1 0 0 0,0 0 0 0 0,0-2 0 0 0,0 1 0 0 0,-2 0 0 0 0,0 0 0 0 0,0-1 0 0 0,-1 1 0 0 0,0-1 0 0 0,1 2 0 0 0,1 1 0 0 0,-1-1 0 0 0,0 1 0 0 0,0-2 0 0 0,1 2 0 0 0,1 0 0 0 0,-1-1 0 0 0,-1 0 0 0 0,1 1 0 0 0,1 2 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5:44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21534 13224 16383 0 0,'0'-1'0'0'0,"0"-2"0"0"0,0-4 0 0 0,0-5 0 0 0,0-5 0 0 0,0-5 0 0 0,0-3 0 0 0,0-2 0 0 0,0-3 0 0 0,0 1 0 0 0,0 2 0 0 0,0 3 0 0 0,0 6 0 0 0,0 3 0 0 0,0 3 0 0 0,0 2 0 0 0,0 2 0 0 0,0 0 0 0 0,2 1 0 0 0,1 0 0 0 0,2 1 0 0 0,0 0 0 0 0,1 1 0 0 0,-1 0 0 0 0,0 1 0 0 0,1 1 0 0 0,1 0 0 0 0,0-2 0 0 0,-1 0 0 0 0,0-1 0 0 0,0-1 0 0 0,-1-1 0 0 0,1 1 0 0 0,-2 0 0 0 0,1 2 0 0 0,0 0 0 0 0,0-1 0 0 0,-2 0 0 0 0,1-1 0 0 0,-1-1 0 0 0,1 2 0 0 0,0-1 0 0 0,-1 1 0 0 0,0 0 0 0 0,0 1 0 0 0,0 0 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5:47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21833 12832 16383 0 0,'0'2'0'0'0,"1"3"0"0"0,3 1 0 0 0,3 4 0 0 0,1 0 0 0 0,2 1 0 0 0,0-2 0 0 0,0-1 0 0 0,0-1 0 0 0,-1-2 0 0 0,0 0 0 0 0,-2-1 0 0 0,0 0 0 0 0,-1 0 0 0 0,1 0 0 0 0,1 0 0 0 0,0 0 0 0 0,0 0 0 0 0,0 0 0 0 0,0 1 0 0 0,-2-1 0 0 0,1-1 0 0 0,0 1 0 0 0,0-1 0 0 0,1 0 0 0 0,0 2 0 0 0,0 0 0 0 0,0 0 0 0 0,1-1 0 0 0,-1 1 0 0 0,1-1 0 0 0,-1 0 0 0 0,1-1 0 0 0,0 0 0 0 0,-1 0 0 0 0,1-1 0 0 0,0-1 0 0 0,-1-1 0 0 0,0 2 0 0 0,-2 0 0 0 0,-1-1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2:40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25197 6374 16383 0 0,'0'4'0'0'0,"0"9"0"0"0,0 14 0 0 0,0 13 0 0 0,0 8 0 0 0,0 5 0 0 0,0 0 0 0 0,0-2 0 0 0,0-8 0 0 0,0-8 0 0 0,0-10 0 0 0,0-7 0 0 0,0-5 0 0 0,0-3 0 0 0,0-4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5:51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22428 13205 16383 0 0,'2'0'0'0'0,"3"0"0"0"0,1 0 0 0 0,4 0 0 0 0,1 0 0 0 0,1 0 0 0 0,-1 0 0 0 0,2 0 0 0 0,-1 0 0 0 0,0 0 0 0 0,0 0 0 0 0,-2 0 0 0 0,-1 0 0 0 0,0 0 0 0 0,0 0 0 0 0,2 0 0 0 0,0 0 0 0 0,2 0 0 0 0,2 0 0 0 0,0-1 0 0 0,2-1 0 0 0,0 0 0 0 0,-1 0 0 0 0,1 1 0 0 0,-1 0 0 0 0,-1 1 0 0 0,0 0 0 0 0,-2 0 0 0 0,-1 0 0 0 0,-2 0 0 0 0,-1 0 0 0 0,0 0 0 0 0,-2-1 0 0 0,-2-1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5:57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23035 13143 16383 0 0,'1'0'0'0'0,"2"0"0"0"0,2 0 0 0 0,2 0 0 0 0,0 0 0 0 0,2 0 0 0 0,0 0 0 0 0,0 0 0 0 0,0 0 0 0 0,0 0 0 0 0,-1 0 0 0 0,1 0 0 0 0,0 2 0 0 0,0 0 0 0 0,-1-1 0 0 0,1 2 0 0 0,0 0 0 0 0,-1 1 0 0 0,1 0 0 0 0,-1-1 0 0 0,1 1 0 0 0,0-1 0 0 0,-1 1 0 0 0,1 0 0 0 0,0 0 0 0 0,-1 0 0 0 0,-1 1 0 0 0,0-1 0 0 0,0 1 0 0 0,0-1 0 0 0,-2 0 0 0 0,1 0 0 0 0,0 0 0 0 0,1 2 0 0 0,0-2 0 0 0,-1 1 0 0 0,0 0 0 0 0,-1-2 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5:59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23475 13236 16383 0 0,'3'0'0'0'0,"6"0"0"0"0,6 0 0 0 0,5 0 0 0 0,5 0 0 0 0,1 2 0 0 0,1 0 0 0 0,-4 0 0 0 0,-4 0 0 0 0,-3 0 0 0 0,-4-2 0 0 0,-2 1 0 0 0,-1-1 0 0 0,-1 0 0 0 0,0 0 0 0 0,-1 0 0 0 0,0 0 0 0 0,1 0 0 0 0,0-1 0 0 0,0 1 0 0 0,0 0 0 0 0,1 0 0 0 0,0 0 0 0 0,-1 0 0 0 0,0 0 0 0 0,0 0 0 0 0,0 0 0 0 0,0 0 0 0 0,0 0 0 0 0,-1 0 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6:05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24288 13248 16383 0 0,'1'0'0'0'0,"2"2"0"0"0,0 1 0 0 0,2 2 0 0 0,-1 1 0 0 0,0 2 0 0 0,2 0 0 0 0,-1 1 0 0 0,-1 0 0 0 0,0 0 0 0 0,0 2 0 0 0,-1 0 0 0 0,0 1 0 0 0,0 0 0 0 0,-1 1 0 0 0,0 1 0 0 0,-1 0 0 0 0,0 1 0 0 0,-1 2 0 0 0,0-2 0 0 0,0 2 0 0 0,-1-2 0 0 0,3 1 0 0 0,0-2 0 0 0,0 0 0 0 0,0-3 0 0 0,-1 0 0 0 0,2-2 0 0 0,-1-1 0 0 0,0 0 0 0 0,0 0 0 0 0,-1 0 0 0 0,-1-1 0 0 0,2 1 0 0 0,1-2 0 0 0,0 0 0 0 0,2 0 0 0 0,0 0 0 0 0,1-1 0 0 0,-1 0 0 0 0,2-2 0 0 0,-2 1 0 0 0,1-1 0 0 0,1 1 0 0 0,-1 1 0 0 0,2-1 0 0 0,0 1 0 0 0,0 1 0 0 0,1 1 0 0 0,-1-1 0 0 0,1 0 0 0 0,0 1 0 0 0,-1 0 0 0 0,1 0 0 0 0,0-1 0 0 0,-1-1 0 0 0,1 0 0 0 0,0-1 0 0 0,-1 0 0 0 0,1-2 0 0 0,0-1 0 0 0,-1-1 0 0 0,1 2 0 0 0,0 0 0 0 0,-1-1 0 0 0,0 0 0 0 0,-1 0 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6:08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24954 13774 16383 0 0,'3'0'0'0'0,"3"0"0"0"0,8 0 0 0 0,4 0 0 0 0,2 0 0 0 0,-1 0 0 0 0,0 0 0 0 0,-4 0 0 0 0,-1 0 0 0 0,-3 0 0 0 0,-1 0 0 0 0,-1 0 0 0 0,-3-1 0 0 0,0-1 0 0 0,0 0 0 0 0,1 0 0 0 0,0 1 0 0 0,1 1 0 0 0,0-2 0 0 0,3 0 0 0 0,0-2 0 0 0,2-1 0 0 0,3 0 0 0 0,1-1 0 0 0,0 0 0 0 0,-1 0 0 0 0,-3 0 0 0 0,-1 0 0 0 0,-2 2 0 0 0,-1 1 0 0 0,0 1 0 0 0,-3 0 0 0 0,1 0 0 0 0,-1-1 0 0 0,1 0 0 0 0,0-1 0 0 0,1 0 0 0 0,0-1 0 0 0,0 0 0 0 0,1 0 0 0 0,-1-1 0 0 0,1 1 0 0 0,0 0 0 0 0,-1-1 0 0 0,1 0 0 0 0,-1 0 0 0 0,1 1 0 0 0,-2 1 0 0 0,-1 0 0 0 0,-1 1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6:10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25601 13531 16383 0 0,'2'-3'0'0'0,"5"-3"0"0"0,4-6 0 0 0,2-1 0 0 0,0 0 0 0 0,0 0 0 0 0,-2 2 0 0 0,0 2 0 0 0,-3 1 0 0 0,-1 2 0 0 0,0-1 0 0 0,1-1 0 0 0,-1-1 0 0 0,2-2 0 0 0,0-3 0 0 0,0-2 0 0 0,1-3 0 0 0,0-1 0 0 0,0 2 0 0 0,0 1 0 0 0,0 1 0 0 0,-1 2 0 0 0,0 2 0 0 0,-1 3 0 0 0,-1 2 0 0 0,-2 3 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6:13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26249 13085 16383 0 0,'2'0'0'0'0,"5"0"0"0"0,4 0 0 0 0,4 0 0 0 0,3-1 0 0 0,1-2 0 0 0,5 1 0 0 0,-1-1 0 0 0,-1-1 0 0 0,-1 2 0 0 0,-2-2 0 0 0,-3 1 0 0 0,-2 1 0 0 0,-3 0 0 0 0,-2 1 0 0 0,-1 0 0 0 0,0 1 0 0 0,-1 0 0 0 0,1 0 0 0 0,-1 0 0 0 0,0 0 0 0 0,1 0 0 0 0,-1 0 0 0 0,1 0 0 0 0,0 1 0 0 0,-1-1 0 0 0,1 0 0 0 0,0 0 0 0 0,0 0 0 0 0,0 0 0 0 0,-1 1 0 0 0,-3 0 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6:16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26932 13109 16383 0 0,'3'0'0'0'0,"1"0"0"0"0,5 0 0 0 0,3 0 0 0 0,2 0 0 0 0,2 0 0 0 0,-1 0 0 0 0,-1 0 0 0 0,-1 0 0 0 0,-2 0 0 0 0,-1 0 0 0 0,-1 0 0 0 0,-1 0 0 0 0,0 0 0 0 0,-1 0 0 0 0,1 0 0 0 0,0 0 0 0 0,0 0 0 0 0,0 0 0 0 0,-1 0 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6:20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27258 13140 16383 0 0,'1'0'0'0'0,"4"0"0"0"0,5 0 0 0 0,3 0 0 0 0,4 0 0 0 0,1 0 0 0 0,0 0 0 0 0,-2 0 0 0 0,-1 0 0 0 0,-2 0 0 0 0,-2 0 0 0 0,-2 0 0 0 0,0 0 0 0 0,-1 0 0 0 0,0 0 0 0 0,0 0 0 0 0,0 0 0 0 0,-1 0 0 0 0,1 0 0 0 0,1-1 0 0 0,-1-1 0 0 0,0 1 0 0 0,0-1 0 0 0,0 1 0 0 0,-1 1 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6:22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27822 12760 16383 0 0,'0'3'0'0'0,"0"3"0"0"0,0 5 0 0 0,0 2 0 0 0,-1 2 0 0 0,-1 0 0 0 0,0-2 0 0 0,0-1 0 0 0,1-2 0 0 0,1-1 0 0 0,-1 0 0 0 0,1-1 0 0 0,-1 0 0 0 0,-1 0 0 0 0,1-1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2:42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25235 7130 16383 0 0,'0'1'0'0'0,"0"7"0"0"0,0 7 0 0 0,0 12 0 0 0,2 9 0 0 0,3 6 0 0 0,3 1 0 0 0,1-3 0 0 0,0-5 0 0 0,-2-4 0 0 0,-1-7 0 0 0,-1-6 0 0 0,-2-4 0 0 0,-1-3 0 0 0,-1-2 0 0 0,0-3 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8:22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14580 3012 0 0 0,'0'0'0'0'0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8:01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11367 3831 0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2:46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25544 7830 16383 0 0,'1'0'0'0'0,"2"0"0"0"0,2 0 0 0 0,2 0 0 0 0,0 0 0 0 0,2 0 0 0 0,-1 2 0 0 0,1 0 0 0 0,0-1 0 0 0,-1 2 0 0 0,0 0 0 0 0,1-1 0 0 0,-3 2 0 0 0,1-1 0 0 0,-1-1 0 0 0,1 1 0 0 0,0 0 0 0 0,1 0 0 0 0,0-1 0 0 0,-2 0 0 0 0,1 1 0 0 0,-1-1 0 0 0,1-1 0 0 0,-1 0 0 0 0,0 1 0 0 0,0 0 0 0 0,0 0 0 0 0,1 0 0 0 0,1-1 0 0 0,-1-1 0 0 0,1 0 0 0 0,1 1 0 0 0,-1-2 0 0 0,-2 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05:42:47.6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26054 7761 16383 0 0,'1'0'0'0'0,"2"-1"0"0"0,2-3 0 0 0,1-1 0 0 0,3-4 0 0 0,2-1 0 0 0,-1 1 0 0 0,1 1 0 0 0,-3 0 0 0 0,0-1 0 0 0,-1 1 0 0 0,0 1 0 0 0,-1 1 0 0 0,0 1 0 0 0,-2 0 0 0 0,1 1 0 0 0,0 0 0 0 0,-1-1 0 0 0,1 0 0 0 0,1 1 0 0 0,0 0 0 0 0,-1 1 0 0 0,1-1 0 0 0,1 0 0 0 0,-1 0 0 0 0,0 0 0 0 0,-2 0 0 0 0,1 0 0 0 0,-1 0 0 0 0,1 0 0 0 0,-1 0 0 0 0,-2 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4C174B-D533-4EC6-A3EA-F673845E9936}" type="datetimeFigureOut">
              <a:t>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61B56-1F01-4961-9864-4BAA333206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These are not just zones, but also routes or connections between zones</a:t>
            </a:r>
            <a:endParaRPr lang="en-US"/>
          </a:p>
          <a:p>
            <a:r>
              <a:rPr lang="en-US"/>
              <a:t>Idea to introduce stations between the clusters to improve the rides taken along the route.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Connect clusters/routes where there are no trips taken at all.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Redistribute bikes from a poorly utilized route station to the station along the route which has more demand.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61B56-1F01-4961-9864-4BAA33320600}" type="slidenum"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58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Target users in this cluster with marketing campaigns such as discounts on long rides, loyalty programs, or challenges that encourage exploring new routes.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61B56-1F01-4961-9864-4BAA33320600}" type="slidenum"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35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endjsf/9850182494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41.png"/><Relationship Id="rId63" Type="http://schemas.openxmlformats.org/officeDocument/2006/relationships/customXml" Target="../ink/ink31.xml"/><Relationship Id="rId84" Type="http://schemas.openxmlformats.org/officeDocument/2006/relationships/image" Target="../media/image62.png"/><Relationship Id="rId138" Type="http://schemas.openxmlformats.org/officeDocument/2006/relationships/image" Target="../media/image89.png"/><Relationship Id="rId16" Type="http://schemas.openxmlformats.org/officeDocument/2006/relationships/image" Target="../media/image28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36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49.png"/><Relationship Id="rId74" Type="http://schemas.openxmlformats.org/officeDocument/2006/relationships/image" Target="../media/image57.png"/><Relationship Id="rId79" Type="http://schemas.openxmlformats.org/officeDocument/2006/relationships/customXml" Target="../ink/ink39.xml"/><Relationship Id="rId102" Type="http://schemas.openxmlformats.org/officeDocument/2006/relationships/image" Target="../media/image71.png"/><Relationship Id="rId123" Type="http://schemas.openxmlformats.org/officeDocument/2006/relationships/customXml" Target="../ink/ink61.xml"/><Relationship Id="rId128" Type="http://schemas.openxmlformats.org/officeDocument/2006/relationships/image" Target="../media/image84.png"/><Relationship Id="rId5" Type="http://schemas.openxmlformats.org/officeDocument/2006/relationships/customXml" Target="../ink/ink2.xml"/><Relationship Id="rId90" Type="http://schemas.openxmlformats.org/officeDocument/2006/relationships/image" Target="../media/image65.png"/><Relationship Id="rId95" Type="http://schemas.openxmlformats.org/officeDocument/2006/relationships/customXml" Target="../ink/ink47.xml"/><Relationship Id="rId22" Type="http://schemas.openxmlformats.org/officeDocument/2006/relationships/image" Target="../media/image31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44.png"/><Relationship Id="rId64" Type="http://schemas.openxmlformats.org/officeDocument/2006/relationships/image" Target="../media/image52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18" Type="http://schemas.openxmlformats.org/officeDocument/2006/relationships/image" Target="../media/image79.png"/><Relationship Id="rId134" Type="http://schemas.openxmlformats.org/officeDocument/2006/relationships/image" Target="../media/image87.png"/><Relationship Id="rId139" Type="http://schemas.openxmlformats.org/officeDocument/2006/relationships/customXml" Target="../ink/ink69.xml"/><Relationship Id="rId80" Type="http://schemas.openxmlformats.org/officeDocument/2006/relationships/image" Target="../media/image60.png"/><Relationship Id="rId85" Type="http://schemas.openxmlformats.org/officeDocument/2006/relationships/customXml" Target="../ink/ink42.xml"/><Relationship Id="rId12" Type="http://schemas.openxmlformats.org/officeDocument/2006/relationships/image" Target="../media/image26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39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74.png"/><Relationship Id="rId124" Type="http://schemas.openxmlformats.org/officeDocument/2006/relationships/image" Target="../media/image82.png"/><Relationship Id="rId129" Type="http://schemas.openxmlformats.org/officeDocument/2006/relationships/customXml" Target="../ink/ink64.xml"/><Relationship Id="rId54" Type="http://schemas.openxmlformats.org/officeDocument/2006/relationships/image" Target="../media/image47.png"/><Relationship Id="rId70" Type="http://schemas.openxmlformats.org/officeDocument/2006/relationships/image" Target="../media/image55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68.png"/><Relationship Id="rId14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23" Type="http://schemas.openxmlformats.org/officeDocument/2006/relationships/customXml" Target="../ink/ink11.xml"/><Relationship Id="rId28" Type="http://schemas.openxmlformats.org/officeDocument/2006/relationships/image" Target="../media/image34.png"/><Relationship Id="rId49" Type="http://schemas.openxmlformats.org/officeDocument/2006/relationships/customXml" Target="../ink/ink24.xml"/><Relationship Id="rId114" Type="http://schemas.openxmlformats.org/officeDocument/2006/relationships/image" Target="../media/image77.png"/><Relationship Id="rId119" Type="http://schemas.openxmlformats.org/officeDocument/2006/relationships/customXml" Target="../ink/ink59.xml"/><Relationship Id="rId44" Type="http://schemas.openxmlformats.org/officeDocument/2006/relationships/image" Target="../media/image42.png"/><Relationship Id="rId60" Type="http://schemas.openxmlformats.org/officeDocument/2006/relationships/image" Target="../media/image50.png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../media/image63.png"/><Relationship Id="rId130" Type="http://schemas.openxmlformats.org/officeDocument/2006/relationships/image" Target="../media/image85.png"/><Relationship Id="rId135" Type="http://schemas.openxmlformats.org/officeDocument/2006/relationships/customXml" Target="../ink/ink67.xml"/><Relationship Id="rId13" Type="http://schemas.openxmlformats.org/officeDocument/2006/relationships/customXml" Target="../ink/ink6.xml"/><Relationship Id="rId18" Type="http://schemas.openxmlformats.org/officeDocument/2006/relationships/image" Target="../media/image29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37.png"/><Relationship Id="rId50" Type="http://schemas.openxmlformats.org/officeDocument/2006/relationships/image" Target="../media/image45.png"/><Relationship Id="rId55" Type="http://schemas.openxmlformats.org/officeDocument/2006/relationships/customXml" Target="../ink/ink27.xml"/><Relationship Id="rId76" Type="http://schemas.openxmlformats.org/officeDocument/2006/relationships/image" Target="../media/image58.png"/><Relationship Id="rId97" Type="http://schemas.openxmlformats.org/officeDocument/2006/relationships/customXml" Target="../ink/ink48.xml"/><Relationship Id="rId104" Type="http://schemas.openxmlformats.org/officeDocument/2006/relationships/image" Target="../media/image72.png"/><Relationship Id="rId120" Type="http://schemas.openxmlformats.org/officeDocument/2006/relationships/image" Target="../media/image80.png"/><Relationship Id="rId125" Type="http://schemas.openxmlformats.org/officeDocument/2006/relationships/customXml" Target="../ink/ink62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66.png"/><Relationship Id="rId2" Type="http://schemas.openxmlformats.org/officeDocument/2006/relationships/image" Target="../media/image21.png"/><Relationship Id="rId29" Type="http://schemas.openxmlformats.org/officeDocument/2006/relationships/customXml" Target="../ink/ink14.xml"/><Relationship Id="rId24" Type="http://schemas.openxmlformats.org/officeDocument/2006/relationships/image" Target="../media/image32.png"/><Relationship Id="rId40" Type="http://schemas.openxmlformats.org/officeDocument/2006/relationships/image" Target="../media/image40.png"/><Relationship Id="rId45" Type="http://schemas.openxmlformats.org/officeDocument/2006/relationships/customXml" Target="../ink/ink22.xml"/><Relationship Id="rId66" Type="http://schemas.openxmlformats.org/officeDocument/2006/relationships/image" Target="../media/image53.png"/><Relationship Id="rId87" Type="http://schemas.openxmlformats.org/officeDocument/2006/relationships/customXml" Target="../ink/ink43.xml"/><Relationship Id="rId110" Type="http://schemas.openxmlformats.org/officeDocument/2006/relationships/image" Target="../media/image75.png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136" Type="http://schemas.openxmlformats.org/officeDocument/2006/relationships/image" Target="../media/image88.png"/><Relationship Id="rId61" Type="http://schemas.openxmlformats.org/officeDocument/2006/relationships/customXml" Target="../ink/ink30.xml"/><Relationship Id="rId82" Type="http://schemas.openxmlformats.org/officeDocument/2006/relationships/image" Target="../media/image61.png"/><Relationship Id="rId19" Type="http://schemas.openxmlformats.org/officeDocument/2006/relationships/customXml" Target="../ink/ink9.xml"/><Relationship Id="rId14" Type="http://schemas.openxmlformats.org/officeDocument/2006/relationships/image" Target="../media/image27.png"/><Relationship Id="rId30" Type="http://schemas.openxmlformats.org/officeDocument/2006/relationships/image" Target="../media/image35.png"/><Relationship Id="rId35" Type="http://schemas.openxmlformats.org/officeDocument/2006/relationships/customXml" Target="../ink/ink17.xml"/><Relationship Id="rId56" Type="http://schemas.openxmlformats.org/officeDocument/2006/relationships/image" Target="../media/image48.png"/><Relationship Id="rId77" Type="http://schemas.openxmlformats.org/officeDocument/2006/relationships/customXml" Target="../ink/ink38.xml"/><Relationship Id="rId100" Type="http://schemas.openxmlformats.org/officeDocument/2006/relationships/image" Target="../media/image70.png"/><Relationship Id="rId105" Type="http://schemas.openxmlformats.org/officeDocument/2006/relationships/customXml" Target="../ink/ink52.xml"/><Relationship Id="rId126" Type="http://schemas.openxmlformats.org/officeDocument/2006/relationships/image" Target="../media/image83.png"/><Relationship Id="rId8" Type="http://schemas.openxmlformats.org/officeDocument/2006/relationships/image" Target="../media/image24.png"/><Relationship Id="rId51" Type="http://schemas.openxmlformats.org/officeDocument/2006/relationships/customXml" Target="../ink/ink25.xml"/><Relationship Id="rId72" Type="http://schemas.openxmlformats.org/officeDocument/2006/relationships/image" Target="../media/image56.png"/><Relationship Id="rId93" Type="http://schemas.openxmlformats.org/officeDocument/2006/relationships/customXml" Target="../ink/ink46.xml"/><Relationship Id="rId98" Type="http://schemas.openxmlformats.org/officeDocument/2006/relationships/image" Target="../media/image69.png"/><Relationship Id="rId121" Type="http://schemas.openxmlformats.org/officeDocument/2006/relationships/customXml" Target="../ink/ink60.xm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43.png"/><Relationship Id="rId67" Type="http://schemas.openxmlformats.org/officeDocument/2006/relationships/customXml" Target="../ink/ink33.xml"/><Relationship Id="rId116" Type="http://schemas.openxmlformats.org/officeDocument/2006/relationships/image" Target="../media/image78.png"/><Relationship Id="rId137" Type="http://schemas.openxmlformats.org/officeDocument/2006/relationships/customXml" Target="../ink/ink68.xml"/><Relationship Id="rId20" Type="http://schemas.openxmlformats.org/officeDocument/2006/relationships/image" Target="../media/image30.png"/><Relationship Id="rId41" Type="http://schemas.openxmlformats.org/officeDocument/2006/relationships/customXml" Target="../ink/ink20.xml"/><Relationship Id="rId62" Type="http://schemas.openxmlformats.org/officeDocument/2006/relationships/image" Target="../media/image51.png"/><Relationship Id="rId83" Type="http://schemas.openxmlformats.org/officeDocument/2006/relationships/customXml" Target="../ink/ink41.xml"/><Relationship Id="rId88" Type="http://schemas.openxmlformats.org/officeDocument/2006/relationships/image" Target="../media/image64.png"/><Relationship Id="rId111" Type="http://schemas.openxmlformats.org/officeDocument/2006/relationships/customXml" Target="../ink/ink55.xml"/><Relationship Id="rId132" Type="http://schemas.openxmlformats.org/officeDocument/2006/relationships/image" Target="../media/image86.png"/><Relationship Id="rId15" Type="http://schemas.openxmlformats.org/officeDocument/2006/relationships/customXml" Target="../ink/ink7.xml"/><Relationship Id="rId36" Type="http://schemas.openxmlformats.org/officeDocument/2006/relationships/image" Target="../media/image38.png"/><Relationship Id="rId57" Type="http://schemas.openxmlformats.org/officeDocument/2006/relationships/customXml" Target="../ink/ink28.xml"/><Relationship Id="rId106" Type="http://schemas.openxmlformats.org/officeDocument/2006/relationships/image" Target="../media/image73.png"/><Relationship Id="rId127" Type="http://schemas.openxmlformats.org/officeDocument/2006/relationships/customXml" Target="../ink/ink63.xml"/><Relationship Id="rId10" Type="http://schemas.openxmlformats.org/officeDocument/2006/relationships/image" Target="../media/image25.png"/><Relationship Id="rId31" Type="http://schemas.openxmlformats.org/officeDocument/2006/relationships/customXml" Target="../ink/ink15.xml"/><Relationship Id="rId52" Type="http://schemas.openxmlformats.org/officeDocument/2006/relationships/image" Target="../media/image46.png"/><Relationship Id="rId73" Type="http://schemas.openxmlformats.org/officeDocument/2006/relationships/customXml" Target="../ink/ink36.xml"/><Relationship Id="rId78" Type="http://schemas.openxmlformats.org/officeDocument/2006/relationships/image" Target="../media/image59.png"/><Relationship Id="rId94" Type="http://schemas.openxmlformats.org/officeDocument/2006/relationships/image" Target="../media/image67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81.png"/><Relationship Id="rId4" Type="http://schemas.openxmlformats.org/officeDocument/2006/relationships/image" Target="../media/image22.png"/><Relationship Id="rId9" Type="http://schemas.openxmlformats.org/officeDocument/2006/relationships/customXml" Target="../ink/ink4.xml"/><Relationship Id="rId26" Type="http://schemas.openxmlformats.org/officeDocument/2006/relationships/image" Target="../media/image33.png"/><Relationship Id="rId47" Type="http://schemas.openxmlformats.org/officeDocument/2006/relationships/customXml" Target="../ink/ink23.xml"/><Relationship Id="rId68" Type="http://schemas.openxmlformats.org/officeDocument/2006/relationships/image" Target="../media/image54.png"/><Relationship Id="rId89" Type="http://schemas.openxmlformats.org/officeDocument/2006/relationships/customXml" Target="../ink/ink44.xml"/><Relationship Id="rId112" Type="http://schemas.openxmlformats.org/officeDocument/2006/relationships/image" Target="../media/image76.png"/><Relationship Id="rId133" Type="http://schemas.openxmlformats.org/officeDocument/2006/relationships/customXml" Target="../ink/ink6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customXml" Target="../ink/ink7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1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lyft.com/bikes/bay-wheels/system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harry_nl/50650266531/in/pool-strictlygeotagge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aymondtec.com/2019/06/lyft-is-suing-san-francisco-to-prevent-competing-bikeshares-from-moving-in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erial view of a city skyline">
            <a:extLst>
              <a:ext uri="{FF2B5EF4-FFF2-40B4-BE49-F238E27FC236}">
                <a16:creationId xmlns:a16="http://schemas.microsoft.com/office/drawing/2014/main" id="{19007AB9-FE0C-DB4D-406B-4733A678E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728" r="-2" b="-2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1470" y="1336591"/>
            <a:ext cx="10515600" cy="1801734"/>
          </a:xfrm>
        </p:spPr>
        <p:txBody>
          <a:bodyPr>
            <a:normAutofit/>
          </a:bodyPr>
          <a:lstStyle/>
          <a:p>
            <a:r>
              <a:rPr lang="en-US" sz="5200" b="1">
                <a:solidFill>
                  <a:srgbClr val="FFFFFF"/>
                </a:solidFill>
                <a:ea typeface="+mj-lt"/>
                <a:cs typeface="+mj-lt"/>
              </a:rPr>
              <a:t>Geospatial Analysis for Urban Mobility Enhancement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632" y="4247094"/>
            <a:ext cx="10515600" cy="138431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1800" b="1">
                <a:solidFill>
                  <a:srgbClr val="FFFFFF"/>
                </a:solidFill>
              </a:rPr>
              <a:t>Akash Murali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1800" b="1">
                <a:solidFill>
                  <a:srgbClr val="FFFFFF"/>
                </a:solidFill>
              </a:rPr>
              <a:t>Prudhvi </a:t>
            </a:r>
            <a:r>
              <a:rPr lang="en-US" sz="1800" b="1" err="1">
                <a:solidFill>
                  <a:srgbClr val="FFFFFF"/>
                </a:solidFill>
              </a:rPr>
              <a:t>Vuda</a:t>
            </a:r>
            <a:endParaRPr lang="en-US" sz="1800" b="1">
              <a:solidFill>
                <a:srgbClr val="FFFFFF"/>
              </a:solidFill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1800" b="1">
                <a:solidFill>
                  <a:srgbClr val="FFFFFF"/>
                </a:solidFill>
              </a:rPr>
              <a:t>Dhanush Akula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1800" b="1">
                <a:solidFill>
                  <a:srgbClr val="FFFFFF"/>
                </a:solidFill>
              </a:rPr>
              <a:t>Satwik Reddy Sripathi 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930C273-8C81-9C7C-10BF-7C8D536C5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823" y="2213215"/>
            <a:ext cx="4597746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b="1"/>
              <a:t>What are the most popular stations that the users are travelling to and from?</a:t>
            </a:r>
          </a:p>
        </p:txBody>
      </p:sp>
      <p:pic>
        <p:nvPicPr>
          <p:cNvPr id="8" name="Content Placeholder 7" descr="A map with blue points&#10;&#10;Description automatically generated">
            <a:extLst>
              <a:ext uri="{FF2B5EF4-FFF2-40B4-BE49-F238E27FC236}">
                <a16:creationId xmlns:a16="http://schemas.microsoft.com/office/drawing/2014/main" id="{4D9DF638-E82D-E802-C501-DEAF5E614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59" r="21891"/>
          <a:stretch/>
        </p:blipFill>
        <p:spPr>
          <a:xfrm>
            <a:off x="6231137" y="867064"/>
            <a:ext cx="5048790" cy="504879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3739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698E9-7270-468A-E7ED-945B884D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Conclusion of Baseline Analysis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21100-208E-97DC-2980-118ABBF6E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Our baseline analysis shows that we can segregate the users at most by 2. </a:t>
            </a:r>
          </a:p>
          <a:p>
            <a:r>
              <a:rPr lang="en-US" sz="2000"/>
              <a:t>It is 2 dimensional in its original form.</a:t>
            </a:r>
          </a:p>
          <a:p>
            <a:r>
              <a:rPr lang="en-US" sz="2000"/>
              <a:t>Doesn't really provide the flexibility to do user profiling.</a:t>
            </a:r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3764B692-031D-5713-274A-2A513E341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70" r="20573" b="8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8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uzzle pieces">
            <a:extLst>
              <a:ext uri="{FF2B5EF4-FFF2-40B4-BE49-F238E27FC236}">
                <a16:creationId xmlns:a16="http://schemas.microsoft.com/office/drawing/2014/main" id="{47093FBE-B0DA-40CE-40BC-6959EF3F6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3" b="77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FB635-0E7B-5A0E-3BC3-FDC74EF63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0431"/>
            <a:ext cx="4724400" cy="14664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>
                <a:solidFill>
                  <a:schemeClr val="bg1"/>
                </a:solidFill>
                <a:ea typeface="+mj-lt"/>
                <a:cs typeface="+mj-lt"/>
              </a:rPr>
              <a:t>The Big Problem?</a:t>
            </a:r>
          </a:p>
          <a:p>
            <a:endParaRPr lang="en-US">
              <a:solidFill>
                <a:schemeClr val="bg1"/>
              </a:solidFill>
              <a:ea typeface="+mj-lt"/>
              <a:cs typeface="+mj-lt"/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FAC32-1BEF-6694-25CD-918284BFD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596" y="2149732"/>
            <a:ext cx="4724400" cy="3015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The company faces 3 main problems: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Arial"/>
                <a:cs typeface="Arial"/>
              </a:rPr>
              <a:t>Optimizing station placements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Arial"/>
                <a:cs typeface="Arial"/>
              </a:rPr>
              <a:t>Improving ride availability</a:t>
            </a:r>
            <a:endParaRPr lang="en-US" sz="2000">
              <a:solidFill>
                <a:schemeClr val="bg1"/>
              </a:solidFill>
              <a:latin typeface="Aptos" panose="020B0004020202020204"/>
              <a:cs typeface="Arial"/>
            </a:endParaRPr>
          </a:p>
          <a:p>
            <a:pPr lvl="1"/>
            <a:r>
              <a:rPr lang="en-US" sz="2000">
                <a:solidFill>
                  <a:schemeClr val="bg1"/>
                </a:solidFill>
                <a:latin typeface="Arial"/>
                <a:cs typeface="Arial"/>
              </a:rPr>
              <a:t>Get users to use our services more and drive profitability for the company.</a:t>
            </a:r>
            <a:endParaRPr lang="en-US" sz="2000">
              <a:solidFill>
                <a:schemeClr val="bg1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35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675C6-20B8-126F-572E-AEAFB6741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/>
              <a:t>What is our objective?</a:t>
            </a:r>
          </a:p>
        </p:txBody>
      </p:sp>
      <p:sp>
        <p:nvSpPr>
          <p:cNvPr id="4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DEDC1-298A-A5A7-EECC-4772FD413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/>
              <a:t>Given all these information: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>
                <a:ea typeface="+mn-lt"/>
                <a:cs typeface="+mn-lt"/>
              </a:rPr>
              <a:t>Implement a responsive bike reallocation system to ensure availability during peak commute hours.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>
                <a:ea typeface="+mn-lt"/>
                <a:cs typeface="+mn-lt"/>
              </a:rPr>
              <a:t>Launch time-specific promotions aimed at increasing ridership during identified peak times and popular routes.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4D816-3548-7A6A-F0E8-387FACEED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6" r="2717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71943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7694A634-673C-621D-FB8B-415EE549B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66" r="10455" b="-3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7E2C4-EE57-F1EE-EBD6-9AA8DE78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 b="1">
                <a:ea typeface="+mj-lt"/>
                <a:cs typeface="+mj-lt"/>
              </a:rPr>
              <a:t>Who can be profited by our solution?</a:t>
            </a:r>
            <a:endParaRPr lang="en-US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60BCE-AF0C-AD87-D288-3D7B6B616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/>
          </a:p>
          <a:p>
            <a:pPr lvl="1"/>
            <a:r>
              <a:rPr lang="en-US" sz="2800">
                <a:latin typeface="Times New Roman"/>
                <a:cs typeface="Times New Roman"/>
              </a:rPr>
              <a:t>City Planners and Transportation Authorities</a:t>
            </a:r>
          </a:p>
          <a:p>
            <a:pPr lvl="1"/>
            <a:r>
              <a:rPr lang="en-US" sz="2800">
                <a:latin typeface="Times New Roman"/>
                <a:cs typeface="Times New Roman"/>
              </a:rPr>
              <a:t>Operations Teams</a:t>
            </a:r>
          </a:p>
          <a:p>
            <a:pPr lvl="1"/>
            <a:r>
              <a:rPr lang="en-US" sz="2800">
                <a:latin typeface="Times New Roman"/>
                <a:cs typeface="Times New Roman"/>
              </a:rPr>
              <a:t>Marketing Team</a:t>
            </a:r>
          </a:p>
          <a:p>
            <a:pPr lvl="1"/>
            <a:r>
              <a:rPr lang="en-US" sz="2800">
                <a:latin typeface="Times New Roman"/>
                <a:cs typeface="Times New Roman"/>
              </a:rPr>
              <a:t>Automated systems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73474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3A7C1-1910-B971-BB19-7626BD397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7200" b="1">
                <a:ea typeface="+mj-lt"/>
                <a:cs typeface="+mj-lt"/>
              </a:rPr>
              <a:t>Iterative Solutioning</a:t>
            </a:r>
            <a:endParaRPr lang="en-US" sz="720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2559D-B105-F7FC-5B8D-96813D7FC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Our baseline analysis showed separating users solely based on the user type is not enough.</a:t>
            </a:r>
          </a:p>
          <a:p>
            <a:r>
              <a:rPr lang="en-US" sz="2400"/>
              <a:t>We need an algorithm which can capture the geospatial information.</a:t>
            </a:r>
          </a:p>
          <a:p>
            <a:r>
              <a:rPr lang="en-US" sz="2400"/>
              <a:t>We need to do user profiling based on geospatial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1487182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EF42B-C1B9-6E8D-D448-6333867D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>
                <a:latin typeface="system-ui"/>
              </a:rPr>
              <a:t>K Means Clustering</a:t>
            </a:r>
          </a:p>
          <a:p>
            <a:endParaRPr lang="en-US" sz="32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B9CB77-D513-ACC2-8F24-EE3B4AF1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/>
              <a:t>K means group observations into K clusters</a:t>
            </a:r>
            <a:endParaRPr lang="en-US"/>
          </a:p>
          <a:p>
            <a:r>
              <a:rPr lang="en-US" sz="1800"/>
              <a:t>The best K as 4 using the elbow method</a:t>
            </a:r>
          </a:p>
          <a:p>
            <a:r>
              <a:rPr lang="en-US" sz="1800"/>
              <a:t>Key insights: Can not correctly justify the clusters using </a:t>
            </a:r>
            <a:r>
              <a:rPr lang="en-US" sz="1800" err="1"/>
              <a:t>rideable_type</a:t>
            </a:r>
            <a:r>
              <a:rPr lang="en-US" sz="1800"/>
              <a:t> and membership of customers</a:t>
            </a:r>
          </a:p>
        </p:txBody>
      </p:sp>
      <p:pic>
        <p:nvPicPr>
          <p:cNvPr id="3" name="Picture 2" descr="A graph with a blue line&#10;&#10;Description automatically generated">
            <a:extLst>
              <a:ext uri="{FF2B5EF4-FFF2-40B4-BE49-F238E27FC236}">
                <a16:creationId xmlns:a16="http://schemas.microsoft.com/office/drawing/2014/main" id="{8A7402EA-ACAD-5A6A-B514-98B97F6F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97" y="2610724"/>
            <a:ext cx="5141357" cy="4239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7933-2881-6319-B69C-A700BC115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510" y="2704413"/>
            <a:ext cx="5165722" cy="415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EF42B-C1B9-6E8D-D448-6333867D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762001"/>
            <a:ext cx="4080362" cy="1708242"/>
          </a:xfrm>
        </p:spPr>
        <p:txBody>
          <a:bodyPr anchor="ctr">
            <a:normAutofit/>
          </a:bodyPr>
          <a:lstStyle/>
          <a:p>
            <a:r>
              <a:rPr lang="en-US" sz="3700">
                <a:latin typeface="system-ui"/>
              </a:rPr>
              <a:t>Hierarchical Agglomerative Clustering</a:t>
            </a:r>
            <a:endParaRPr lang="en-US" sz="3700"/>
          </a:p>
          <a:p>
            <a:endParaRPr lang="en-US" sz="37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B9CB77-D513-ACC2-8F24-EE3B4AF1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470244"/>
            <a:ext cx="4080361" cy="3769834"/>
          </a:xfrm>
        </p:spPr>
        <p:txBody>
          <a:bodyPr anchor="ctr">
            <a:normAutofit/>
          </a:bodyPr>
          <a:lstStyle/>
          <a:p>
            <a:r>
              <a:rPr lang="en-US" sz="2000"/>
              <a:t>It is a tree based clustering algorithm</a:t>
            </a:r>
          </a:p>
          <a:p>
            <a:r>
              <a:rPr lang="en-US" sz="2000"/>
              <a:t>Datapoints merges with the nearest </a:t>
            </a:r>
            <a:r>
              <a:rPr lang="en-US" sz="2000" err="1"/>
              <a:t>neighbours</a:t>
            </a:r>
            <a:r>
              <a:rPr lang="en-US" sz="2000"/>
              <a:t> and forms clusters</a:t>
            </a:r>
          </a:p>
          <a:p>
            <a:r>
              <a:rPr lang="en-US" sz="2000"/>
              <a:t>Key insights: Can not correctly justify the clusters i.e. most dominant bikes used areas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map of a city with red dots&#10;&#10;Description automatically generated">
            <a:extLst>
              <a:ext uri="{FF2B5EF4-FFF2-40B4-BE49-F238E27FC236}">
                <a16:creationId xmlns:a16="http://schemas.microsoft.com/office/drawing/2014/main" id="{F9E77C8F-0E9A-A8C2-6EB9-C02FC2833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8" r="11409" b="2"/>
          <a:stretch/>
        </p:blipFill>
        <p:spPr>
          <a:xfrm>
            <a:off x="6367957" y="737488"/>
            <a:ext cx="4790282" cy="538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90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BCD4E-17F5-634B-6CDF-2D32A9225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9670" r="-1" b="-1"/>
          <a:stretch/>
        </p:blipFill>
        <p:spPr>
          <a:xfrm>
            <a:off x="20" y="57519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05FC2-A509-F4DE-BA7D-19BB02C9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>
                <a:solidFill>
                  <a:schemeClr val="bg1"/>
                </a:solidFill>
              </a:rPr>
              <a:t>DBSCAN!!!</a:t>
            </a:r>
          </a:p>
        </p:txBody>
      </p:sp>
      <p:sp>
        <p:nvSpPr>
          <p:cNvPr id="21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2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D182A-FF69-393E-A805-823A6FF32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753" y="78286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6600"/>
              <a:t>Our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F4938-7EAF-C307-E8DC-F6059925D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753" y="2361928"/>
            <a:ext cx="8074815" cy="2800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It's a density-based clustering algorithm.</a:t>
            </a:r>
          </a:p>
          <a:p>
            <a:r>
              <a:rPr lang="en-US" sz="2400">
                <a:ea typeface="+mn-lt"/>
                <a:cs typeface="+mn-lt"/>
              </a:rPr>
              <a:t>The density is determined by how many neighbors a point has within a short distance (eps), and a minimum number of neighbors required to form a group (minPts).</a:t>
            </a:r>
          </a:p>
          <a:p>
            <a:r>
              <a:rPr lang="en-US" sz="2400">
                <a:ea typeface="+mn-lt"/>
                <a:cs typeface="+mn-lt"/>
              </a:rPr>
              <a:t>It's great for when you don't know how many groups you're looking for, and you want the algorithm to figure it out based on how data is spread out.</a:t>
            </a:r>
          </a:p>
        </p:txBody>
      </p:sp>
    </p:spTree>
    <p:extLst>
      <p:ext uri="{BB962C8B-B14F-4D97-AF65-F5344CB8AC3E}">
        <p14:creationId xmlns:p14="http://schemas.microsoft.com/office/powerpoint/2010/main" val="2540989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row of bicycles on a sidewalk&#10;&#10;Description automatically generated">
            <a:extLst>
              <a:ext uri="{FF2B5EF4-FFF2-40B4-BE49-F238E27FC236}">
                <a16:creationId xmlns:a16="http://schemas.microsoft.com/office/drawing/2014/main" id="{1B3C95F3-2D27-1522-9FF1-AB993BB59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41053" y="1745209"/>
            <a:ext cx="4777381" cy="319487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016D4-CB90-884F-61E1-32B593372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2" y="1353412"/>
            <a:ext cx="5995985" cy="52045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Arial"/>
                <a:cs typeface="Arial"/>
              </a:rPr>
              <a:t>Who we are?</a:t>
            </a:r>
            <a:endParaRPr lang="en-US">
              <a:latin typeface="Arial"/>
              <a:cs typeface="Arial"/>
            </a:endParaRPr>
          </a:p>
          <a:p>
            <a:pPr lvl="1"/>
            <a:r>
              <a:rPr lang="en-US" b="1">
                <a:latin typeface="Arial"/>
                <a:cs typeface="Arial"/>
              </a:rPr>
              <a:t>Data Analyst Team at Lyft Bikes &amp; Scooters for the San Jose region, specialized in market growth strategies.</a:t>
            </a:r>
            <a:endParaRPr lang="en-US">
              <a:latin typeface="Arial"/>
              <a:cs typeface="Arial"/>
            </a:endParaRPr>
          </a:p>
          <a:p>
            <a:pPr lvl="1"/>
            <a:endParaRPr lang="en-US">
              <a:latin typeface="Arial"/>
              <a:cs typeface="Arial"/>
            </a:endParaRPr>
          </a:p>
          <a:p>
            <a:r>
              <a:rPr lang="en-US" b="1">
                <a:latin typeface="Arial"/>
                <a:cs typeface="Arial"/>
              </a:rPr>
              <a:t>What's our Objective?</a:t>
            </a:r>
            <a:endParaRPr lang="en-US">
              <a:latin typeface="Arial"/>
              <a:cs typeface="Arial"/>
            </a:endParaRPr>
          </a:p>
          <a:p>
            <a:pPr lvl="1"/>
            <a:r>
              <a:rPr lang="en-US" b="1">
                <a:latin typeface="Arial"/>
                <a:cs typeface="Arial"/>
              </a:rPr>
              <a:t>Optimizing station placements, improving ride availability, drive profitability for both the company and users.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1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7AA2A-66DA-D86B-2157-9AFE6FC95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b="1">
                <a:latin typeface="Times New Roman"/>
                <a:cs typeface="Times New Roman"/>
              </a:rPr>
              <a:t>DBSCAN Experimentation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4B2BB-3525-D8FE-9C18-746365C61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What is a good value of </a:t>
            </a:r>
            <a:r>
              <a:rPr lang="en-US" sz="2400" err="1">
                <a:latin typeface="Times New Roman"/>
                <a:cs typeface="Times New Roman"/>
              </a:rPr>
              <a:t>MinPts</a:t>
            </a:r>
            <a:r>
              <a:rPr lang="en-US" sz="2400">
                <a:latin typeface="Times New Roman"/>
                <a:cs typeface="Times New Roman"/>
              </a:rPr>
              <a:t>?</a:t>
            </a:r>
          </a:p>
          <a:p>
            <a:r>
              <a:rPr lang="en-US" sz="2400">
                <a:latin typeface="Times New Roman"/>
                <a:cs typeface="Times New Roman"/>
              </a:rPr>
              <a:t>We observed a general pattern: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Times New Roman"/>
                <a:ea typeface="+mn-lt"/>
                <a:cs typeface="+mn-lt"/>
              </a:rPr>
              <a:t>The larger the data set, the larger the value of </a:t>
            </a:r>
            <a:r>
              <a:rPr lang="en-US" err="1">
                <a:latin typeface="Times New Roman"/>
                <a:ea typeface="+mn-lt"/>
                <a:cs typeface="+mn-lt"/>
              </a:rPr>
              <a:t>MinPts</a:t>
            </a:r>
            <a:r>
              <a:rPr lang="en-US">
                <a:latin typeface="Times New Roman"/>
                <a:ea typeface="+mn-lt"/>
                <a:cs typeface="+mn-lt"/>
              </a:rPr>
              <a:t> should be</a:t>
            </a:r>
            <a:endParaRPr lang="en-US">
              <a:latin typeface="Times New Roman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Times New Roman"/>
                <a:ea typeface="+mn-lt"/>
                <a:cs typeface="+mn-lt"/>
              </a:rPr>
              <a:t>If the data set is noisier, choosing a larger value of </a:t>
            </a:r>
            <a:r>
              <a:rPr lang="en-US" err="1">
                <a:latin typeface="Times New Roman"/>
                <a:ea typeface="+mn-lt"/>
                <a:cs typeface="+mn-lt"/>
              </a:rPr>
              <a:t>MinPts</a:t>
            </a:r>
            <a:r>
              <a:rPr lang="en-US">
                <a:latin typeface="Times New Roman"/>
                <a:ea typeface="+mn-lt"/>
                <a:cs typeface="+mn-lt"/>
              </a:rPr>
              <a:t> helps</a:t>
            </a:r>
            <a:endParaRPr lang="en-US">
              <a:latin typeface="Times New Roman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Times New Roman"/>
                <a:cs typeface="Times New Roman"/>
              </a:rPr>
              <a:t>With a lot of trial and error we arrived at the conclusion of the optimal </a:t>
            </a:r>
            <a:r>
              <a:rPr lang="en-US" err="1">
                <a:latin typeface="Times New Roman"/>
                <a:cs typeface="Times New Roman"/>
              </a:rPr>
              <a:t>MinPts</a:t>
            </a:r>
            <a:r>
              <a:rPr lang="en-US">
                <a:latin typeface="Times New Roman"/>
                <a:cs typeface="Times New Roman"/>
              </a:rPr>
              <a:t> to be </a:t>
            </a:r>
            <a:r>
              <a:rPr lang="en-US" b="1">
                <a:latin typeface="Times New Roman"/>
                <a:cs typeface="Times New Roman"/>
              </a:rPr>
              <a:t>500</a:t>
            </a:r>
            <a:r>
              <a:rPr lang="en-US">
                <a:latin typeface="Times New Roman"/>
                <a:cs typeface="Times New Roman"/>
              </a:rPr>
              <a:t>.</a:t>
            </a:r>
          </a:p>
          <a:p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5" name="Picture 4" descr="Desk with productivity items">
            <a:extLst>
              <a:ext uri="{FF2B5EF4-FFF2-40B4-BE49-F238E27FC236}">
                <a16:creationId xmlns:a16="http://schemas.microsoft.com/office/drawing/2014/main" id="{A373D7CB-4C4C-552B-1508-DC1BBA263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8" r="12149" b="-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31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472DE8-E58B-4D56-BA61-C69C601D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183ACFC-B25E-402F-BBD8-E42034CDD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6818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2192000" h="2237474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lnTo>
                  <a:pt x="12176759" y="759190"/>
                </a:lnTo>
                <a:cubicBezTo>
                  <a:pt x="12165968" y="763819"/>
                  <a:pt x="12157853" y="765770"/>
                  <a:pt x="12154948" y="762731"/>
                </a:cubicBezTo>
                <a:cubicBezTo>
                  <a:pt x="12116503" y="759396"/>
                  <a:pt x="12073342" y="763579"/>
                  <a:pt x="12047364" y="749662"/>
                </a:cubicBezTo>
                <a:cubicBezTo>
                  <a:pt x="12041261" y="730599"/>
                  <a:pt x="11914319" y="741909"/>
                  <a:pt x="11890686" y="732766"/>
                </a:cubicBezTo>
                <a:cubicBezTo>
                  <a:pt x="11832408" y="747890"/>
                  <a:pt x="11815359" y="777569"/>
                  <a:pt x="11782413" y="769868"/>
                </a:cubicBezTo>
                <a:cubicBezTo>
                  <a:pt x="11760031" y="763594"/>
                  <a:pt x="11675205" y="777151"/>
                  <a:pt x="11649954" y="749628"/>
                </a:cubicBezTo>
                <a:cubicBezTo>
                  <a:pt x="11608286" y="767874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256313" y="713012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1036836" y="722990"/>
                  <a:pt x="10909903" y="759211"/>
                  <a:pt x="10884013" y="760728"/>
                </a:cubicBezTo>
                <a:cubicBezTo>
                  <a:pt x="10864519" y="743356"/>
                  <a:pt x="10853492" y="756172"/>
                  <a:pt x="10834688" y="757726"/>
                </a:cubicBezTo>
                <a:cubicBezTo>
                  <a:pt x="10826871" y="747343"/>
                  <a:pt x="10811086" y="746602"/>
                  <a:pt x="10805004" y="757573"/>
                </a:cubicBezTo>
                <a:cubicBezTo>
                  <a:pt x="10810951" y="784448"/>
                  <a:pt x="10744688" y="759043"/>
                  <a:pt x="10739478" y="776841"/>
                </a:cubicBezTo>
                <a:cubicBezTo>
                  <a:pt x="10678284" y="779408"/>
                  <a:pt x="10540854" y="756546"/>
                  <a:pt x="10458762" y="755400"/>
                </a:cubicBezTo>
                <a:cubicBezTo>
                  <a:pt x="10426976" y="747433"/>
                  <a:pt x="10362961" y="776166"/>
                  <a:pt x="10246919" y="769960"/>
                </a:cubicBezTo>
                <a:cubicBezTo>
                  <a:pt x="10231631" y="763610"/>
                  <a:pt x="10172943" y="749095"/>
                  <a:pt x="10167995" y="760843"/>
                </a:cubicBezTo>
                <a:cubicBezTo>
                  <a:pt x="10131971" y="759999"/>
                  <a:pt x="10021683" y="796978"/>
                  <a:pt x="9997044" y="780129"/>
                </a:cubicBezTo>
                <a:cubicBezTo>
                  <a:pt x="10001018" y="806225"/>
                  <a:pt x="9951331" y="779975"/>
                  <a:pt x="9943887" y="804141"/>
                </a:cubicBezTo>
                <a:lnTo>
                  <a:pt x="9918248" y="816628"/>
                </a:lnTo>
                <a:lnTo>
                  <a:pt x="9836148" y="858312"/>
                </a:lnTo>
                <a:lnTo>
                  <a:pt x="9823800" y="866604"/>
                </a:lnTo>
                <a:lnTo>
                  <a:pt x="9794684" y="864509"/>
                </a:lnTo>
                <a:lnTo>
                  <a:pt x="9778288" y="854362"/>
                </a:lnTo>
                <a:lnTo>
                  <a:pt x="9773886" y="857543"/>
                </a:lnTo>
                <a:cubicBezTo>
                  <a:pt x="9769008" y="863842"/>
                  <a:pt x="9766501" y="867741"/>
                  <a:pt x="9761459" y="862394"/>
                </a:cubicBezTo>
                <a:lnTo>
                  <a:pt x="9705768" y="894610"/>
                </a:lnTo>
                <a:cubicBezTo>
                  <a:pt x="9699860" y="897215"/>
                  <a:pt x="9692576" y="897590"/>
                  <a:pt x="9683005" y="894128"/>
                </a:cubicBezTo>
                <a:cubicBezTo>
                  <a:pt x="9664449" y="898200"/>
                  <a:pt x="9612100" y="914263"/>
                  <a:pt x="9594438" y="919051"/>
                </a:cubicBezTo>
                <a:lnTo>
                  <a:pt x="9577033" y="922857"/>
                </a:lnTo>
                <a:cubicBezTo>
                  <a:pt x="9568659" y="926175"/>
                  <a:pt x="9551353" y="936082"/>
                  <a:pt x="9544189" y="938966"/>
                </a:cubicBezTo>
                <a:cubicBezTo>
                  <a:pt x="9538380" y="940584"/>
                  <a:pt x="9541329" y="937538"/>
                  <a:pt x="9534048" y="940158"/>
                </a:cubicBezTo>
                <a:cubicBezTo>
                  <a:pt x="9533709" y="946069"/>
                  <a:pt x="9530854" y="951684"/>
                  <a:pt x="9500499" y="954680"/>
                </a:cubicBezTo>
                <a:cubicBezTo>
                  <a:pt x="9481230" y="968165"/>
                  <a:pt x="9456325" y="979029"/>
                  <a:pt x="9428195" y="986225"/>
                </a:cubicBezTo>
                <a:cubicBezTo>
                  <a:pt x="9422499" y="981315"/>
                  <a:pt x="9414660" y="991352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10581" y="1024474"/>
                  <a:pt x="9345163" y="981210"/>
                  <a:pt x="9301293" y="1011593"/>
                </a:cubicBezTo>
                <a:cubicBezTo>
                  <a:pt x="9292916" y="1014346"/>
                  <a:pt x="9285483" y="1013807"/>
                  <a:pt x="9278619" y="1011878"/>
                </a:cubicBezTo>
                <a:lnTo>
                  <a:pt x="9268019" y="1007442"/>
                </a:lnTo>
                <a:lnTo>
                  <a:pt x="9234662" y="1023056"/>
                </a:lnTo>
                <a:cubicBezTo>
                  <a:pt x="9217868" y="1029197"/>
                  <a:pt x="9199852" y="1034202"/>
                  <a:pt x="9181033" y="1037921"/>
                </a:cubicBezTo>
                <a:cubicBezTo>
                  <a:pt x="9174974" y="1030923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021681" y="1079910"/>
                  <a:pt x="9076377" y="1024799"/>
                  <a:pt x="9012987" y="1061986"/>
                </a:cubicBezTo>
                <a:lnTo>
                  <a:pt x="8968445" y="1052169"/>
                </a:lnTo>
                <a:lnTo>
                  <a:pt x="8958984" y="1057212"/>
                </a:lnTo>
                <a:cubicBezTo>
                  <a:pt x="8920115" y="1062770"/>
                  <a:pt x="8906181" y="1053838"/>
                  <a:pt x="8886001" y="1067468"/>
                </a:cubicBezTo>
                <a:cubicBezTo>
                  <a:pt x="8847384" y="1050046"/>
                  <a:pt x="8863283" y="1068286"/>
                  <a:pt x="8838610" y="1075091"/>
                </a:cubicBezTo>
                <a:cubicBezTo>
                  <a:pt x="8816007" y="1080079"/>
                  <a:pt x="8773923" y="1092257"/>
                  <a:pt x="8750383" y="1097387"/>
                </a:cubicBezTo>
                <a:cubicBezTo>
                  <a:pt x="8735450" y="1116502"/>
                  <a:pt x="8721220" y="1097372"/>
                  <a:pt x="8697365" y="1105869"/>
                </a:cubicBezTo>
                <a:cubicBezTo>
                  <a:pt x="8687037" y="1113735"/>
                  <a:pt x="8678781" y="1115961"/>
                  <a:pt x="8665605" y="1110791"/>
                </a:cubicBezTo>
                <a:cubicBezTo>
                  <a:pt x="8618410" y="1148662"/>
                  <a:pt x="8633049" y="1116609"/>
                  <a:pt x="8584946" y="1135226"/>
                </a:cubicBezTo>
                <a:cubicBezTo>
                  <a:pt x="8544020" y="1153499"/>
                  <a:pt x="8496232" y="1168229"/>
                  <a:pt x="8460755" y="1203427"/>
                </a:cubicBezTo>
                <a:cubicBezTo>
                  <a:pt x="8454928" y="1212828"/>
                  <a:pt x="8436573" y="1218574"/>
                  <a:pt x="8419755" y="1216260"/>
                </a:cubicBezTo>
                <a:cubicBezTo>
                  <a:pt x="8416861" y="1215863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253233" y="1266996"/>
                  <a:pt x="8218383" y="1257577"/>
                  <a:pt x="8206287" y="1273060"/>
                </a:cubicBezTo>
                <a:cubicBezTo>
                  <a:pt x="8200396" y="1262794"/>
                  <a:pt x="8183827" y="1285000"/>
                  <a:pt x="8168705" y="1279956"/>
                </a:cubicBezTo>
                <a:cubicBezTo>
                  <a:pt x="8157611" y="1275235"/>
                  <a:pt x="8149996" y="1280870"/>
                  <a:pt x="8139997" y="1282713"/>
                </a:cubicBezTo>
                <a:cubicBezTo>
                  <a:pt x="8125566" y="1279776"/>
                  <a:pt x="8084128" y="1294221"/>
                  <a:pt x="8074238" y="1301895"/>
                </a:cubicBezTo>
                <a:cubicBezTo>
                  <a:pt x="8052170" y="1326903"/>
                  <a:pt x="7986951" y="1319381"/>
                  <a:pt x="7968292" y="1338779"/>
                </a:cubicBezTo>
                <a:cubicBezTo>
                  <a:pt x="7960694" y="1342282"/>
                  <a:pt x="7952937" y="1344333"/>
                  <a:pt x="7945122" y="1345477"/>
                </a:cubicBezTo>
                <a:lnTo>
                  <a:pt x="7922771" y="1346645"/>
                </a:lnTo>
                <a:lnTo>
                  <a:pt x="7915461" y="1342919"/>
                </a:lnTo>
                <a:lnTo>
                  <a:pt x="7902328" y="1345865"/>
                </a:lnTo>
                <a:lnTo>
                  <a:pt x="7898322" y="1345689"/>
                </a:lnTo>
                <a:lnTo>
                  <a:pt x="7875879" y="1345646"/>
                </a:lnTo>
                <a:cubicBezTo>
                  <a:pt x="7890672" y="1367295"/>
                  <a:pt x="7816428" y="1353520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87405" y="1382806"/>
                  <a:pt x="7548172" y="1417460"/>
                </a:cubicBezTo>
                <a:cubicBezTo>
                  <a:pt x="7551327" y="1405830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213486" y="1580987"/>
                </a:lnTo>
                <a:lnTo>
                  <a:pt x="7210972" y="1580856"/>
                </a:lnTo>
                <a:lnTo>
                  <a:pt x="7183121" y="1595162"/>
                </a:lnTo>
                <a:lnTo>
                  <a:pt x="7164601" y="1606490"/>
                </a:lnTo>
                <a:lnTo>
                  <a:pt x="7159286" y="1606850"/>
                </a:lnTo>
                <a:cubicBezTo>
                  <a:pt x="7150961" y="1609262"/>
                  <a:pt x="7125743" y="1618162"/>
                  <a:pt x="7114651" y="1620959"/>
                </a:cubicBezTo>
                <a:cubicBezTo>
                  <a:pt x="7109310" y="1606138"/>
                  <a:pt x="7106695" y="1617324"/>
                  <a:pt x="7092727" y="1623628"/>
                </a:cubicBezTo>
                <a:cubicBezTo>
                  <a:pt x="7081313" y="1602012"/>
                  <a:pt x="7049394" y="1627301"/>
                  <a:pt x="7031309" y="1619451"/>
                </a:cubicBezTo>
                <a:cubicBezTo>
                  <a:pt x="7021305" y="1624569"/>
                  <a:pt x="7010515" y="1629587"/>
                  <a:pt x="6999084" y="1634317"/>
                </a:cubicBezTo>
                <a:lnTo>
                  <a:pt x="6992107" y="1636860"/>
                </a:lnTo>
                <a:lnTo>
                  <a:pt x="6991765" y="1636725"/>
                </a:lnTo>
                <a:cubicBezTo>
                  <a:pt x="6989813" y="1636884"/>
                  <a:pt x="6987353" y="1637572"/>
                  <a:pt x="6983996" y="1639040"/>
                </a:cubicBezTo>
                <a:lnTo>
                  <a:pt x="6979383" y="1641496"/>
                </a:lnTo>
                <a:lnTo>
                  <a:pt x="6900177" y="1636016"/>
                </a:ln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19334" y="1664040"/>
                  <a:pt x="6608179" y="1654034"/>
                  <a:pt x="6587857" y="1665769"/>
                </a:cubicBezTo>
                <a:lnTo>
                  <a:pt x="6554894" y="1664428"/>
                </a:lnTo>
                <a:lnTo>
                  <a:pt x="6551579" y="1662213"/>
                </a:lnTo>
                <a:lnTo>
                  <a:pt x="6545693" y="1661776"/>
                </a:lnTo>
                <a:lnTo>
                  <a:pt x="6530561" y="1664619"/>
                </a:lnTo>
                <a:lnTo>
                  <a:pt x="6525028" y="1666354"/>
                </a:lnTo>
                <a:cubicBezTo>
                  <a:pt x="6521154" y="1667301"/>
                  <a:pt x="6518510" y="1667613"/>
                  <a:pt x="6516595" y="1667475"/>
                </a:cubicBezTo>
                <a:lnTo>
                  <a:pt x="6516340" y="1667291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57809" y="1668164"/>
                  <a:pt x="6415506" y="1688334"/>
                  <a:pt x="6415265" y="1665317"/>
                </a:cubicBezTo>
                <a:cubicBezTo>
                  <a:pt x="6399063" y="1669446"/>
                  <a:pt x="6391173" y="1680085"/>
                  <a:pt x="6393343" y="1664672"/>
                </a:cubicBezTo>
                <a:lnTo>
                  <a:pt x="6380457" y="1662376"/>
                </a:lnTo>
                <a:lnTo>
                  <a:pt x="6280959" y="1689329"/>
                </a:lnTo>
                <a:lnTo>
                  <a:pt x="6266765" y="1695560"/>
                </a:lnTo>
                <a:cubicBezTo>
                  <a:pt x="6262331" y="1698152"/>
                  <a:pt x="6258580" y="1701192"/>
                  <a:pt x="6255823" y="1704850"/>
                </a:cubicBezTo>
                <a:cubicBezTo>
                  <a:pt x="6200184" y="1694834"/>
                  <a:pt x="6155082" y="1716996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99949" y="1814490"/>
                </a:lnTo>
                <a:lnTo>
                  <a:pt x="5453307" y="1815450"/>
                </a:lnTo>
                <a:cubicBezTo>
                  <a:pt x="5433075" y="1827706"/>
                  <a:pt x="5395563" y="1821122"/>
                  <a:pt x="5364192" y="1826074"/>
                </a:cubicBezTo>
                <a:lnTo>
                  <a:pt x="5350380" y="1830891"/>
                </a:lnTo>
                <a:lnTo>
                  <a:pt x="5259633" y="1837160"/>
                </a:lnTo>
                <a:lnTo>
                  <a:pt x="5197513" y="1844718"/>
                </a:lnTo>
                <a:lnTo>
                  <a:pt x="5184170" y="1849402"/>
                </a:lnTo>
                <a:lnTo>
                  <a:pt x="5168852" y="1844846"/>
                </a:lnTo>
                <a:cubicBezTo>
                  <a:pt x="5166986" y="1843561"/>
                  <a:pt x="5165478" y="1842127"/>
                  <a:pt x="5164370" y="1840597"/>
                </a:cubicBezTo>
                <a:lnTo>
                  <a:pt x="5114927" y="1847827"/>
                </a:ln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63743" y="1799478"/>
                  <a:pt x="4655044" y="1795479"/>
                  <a:pt x="4647449" y="1793181"/>
                </a:cubicBezTo>
                <a:lnTo>
                  <a:pt x="4645504" y="1787606"/>
                </a:lnTo>
                <a:lnTo>
                  <a:pt x="4632229" y="1785815"/>
                </a:lnTo>
                <a:lnTo>
                  <a:pt x="4629273" y="1784355"/>
                </a:lnTo>
                <a:cubicBezTo>
                  <a:pt x="4623639" y="1781544"/>
                  <a:pt x="4617950" y="1778917"/>
                  <a:pt x="4611738" y="1776964"/>
                </a:cubicBezTo>
                <a:cubicBezTo>
                  <a:pt x="4601379" y="1800272"/>
                  <a:pt x="4557197" y="1764196"/>
                  <a:pt x="4560070" y="1785640"/>
                </a:cubicBezTo>
                <a:lnTo>
                  <a:pt x="4536503" y="1785334"/>
                </a:lnTo>
                <a:lnTo>
                  <a:pt x="4513724" y="1791996"/>
                </a:lnTo>
                <a:lnTo>
                  <a:pt x="4501513" y="1799835"/>
                </a:lnTo>
                <a:lnTo>
                  <a:pt x="4459076" y="1813003"/>
                </a:lnTo>
                <a:lnTo>
                  <a:pt x="4459810" y="1797886"/>
                </a:lnTo>
                <a:lnTo>
                  <a:pt x="4379064" y="1817177"/>
                </a:lnTo>
                <a:lnTo>
                  <a:pt x="4319209" y="1834833"/>
                </a:lnTo>
                <a:lnTo>
                  <a:pt x="4306907" y="1841641"/>
                </a:lnTo>
                <a:lnTo>
                  <a:pt x="4290981" y="1839677"/>
                </a:lnTo>
                <a:cubicBezTo>
                  <a:pt x="4288909" y="1838717"/>
                  <a:pt x="4287163" y="1837555"/>
                  <a:pt x="4285792" y="1836231"/>
                </a:cubicBezTo>
                <a:lnTo>
                  <a:pt x="4238372" y="1851480"/>
                </a:ln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84875" y="1878116"/>
                  <a:pt x="3775574" y="1875612"/>
                  <a:pt x="3767672" y="1874600"/>
                </a:cubicBezTo>
                <a:lnTo>
                  <a:pt x="3764741" y="1869433"/>
                </a:lnTo>
                <a:lnTo>
                  <a:pt x="3751332" y="1869854"/>
                </a:lnTo>
                <a:lnTo>
                  <a:pt x="3748155" y="1868903"/>
                </a:lnTo>
                <a:cubicBezTo>
                  <a:pt x="3742091" y="1867062"/>
                  <a:pt x="3736007" y="1865414"/>
                  <a:pt x="3729530" y="1864513"/>
                </a:cubicBezTo>
                <a:cubicBezTo>
                  <a:pt x="3723549" y="1889158"/>
                  <a:pt x="3673453" y="1860919"/>
                  <a:pt x="3680177" y="1881552"/>
                </a:cubicBezTo>
                <a:cubicBezTo>
                  <a:pt x="3643549" y="1880892"/>
                  <a:pt x="3599470" y="1913398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228353" y="1917339"/>
                  <a:pt x="3163854" y="1927961"/>
                  <a:pt x="3123424" y="1952930"/>
                </a:cubicBezTo>
                <a:cubicBezTo>
                  <a:pt x="3067921" y="1955455"/>
                  <a:pt x="3058626" y="1970554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80071" y="1972988"/>
                </a:lnTo>
                <a:lnTo>
                  <a:pt x="2978094" y="1972369"/>
                </a:ln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72808" y="1994277"/>
                  <a:pt x="2869648" y="1993306"/>
                  <a:pt x="2864145" y="1994061"/>
                </a:cubicBezTo>
                <a:cubicBezTo>
                  <a:pt x="2872218" y="1978115"/>
                  <a:pt x="2860603" y="1988862"/>
                  <a:pt x="2843662" y="1992498"/>
                </a:cubicBezTo>
                <a:cubicBezTo>
                  <a:pt x="2852423" y="1968542"/>
                  <a:pt x="2804535" y="1987804"/>
                  <a:pt x="2796128" y="1976403"/>
                </a:cubicBezTo>
                <a:cubicBezTo>
                  <a:pt x="2783487" y="1979614"/>
                  <a:pt x="2770278" y="1982573"/>
                  <a:pt x="2756784" y="1985116"/>
                </a:cubicBezTo>
                <a:lnTo>
                  <a:pt x="2748833" y="1986323"/>
                </a:lnTo>
                <a:cubicBezTo>
                  <a:pt x="2748775" y="1986256"/>
                  <a:pt x="2748719" y="1986188"/>
                  <a:pt x="2748661" y="1986122"/>
                </a:cubicBezTo>
                <a:cubicBezTo>
                  <a:pt x="2746906" y="1985902"/>
                  <a:pt x="2744280" y="1986117"/>
                  <a:pt x="2740251" y="1986946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680597" y="1984996"/>
                </a:lnTo>
                <a:cubicBezTo>
                  <a:pt x="2658416" y="1985461"/>
                  <a:pt x="2612251" y="1988312"/>
                  <a:pt x="2578178" y="1990531"/>
                </a:cubicBezTo>
                <a:cubicBezTo>
                  <a:pt x="2545413" y="1998704"/>
                  <a:pt x="2513846" y="1994934"/>
                  <a:pt x="2476147" y="1998305"/>
                </a:cubicBezTo>
                <a:cubicBezTo>
                  <a:pt x="2437134" y="2013637"/>
                  <a:pt x="2413847" y="1999542"/>
                  <a:pt x="2373568" y="2003219"/>
                </a:cubicBezTo>
                <a:cubicBezTo>
                  <a:pt x="2341422" y="2024631"/>
                  <a:pt x="2342856" y="1992997"/>
                  <a:pt x="2321399" y="1989467"/>
                </a:cubicBezTo>
                <a:lnTo>
                  <a:pt x="2315525" y="1989708"/>
                </a:lnTo>
                <a:lnTo>
                  <a:pt x="2300792" y="1994290"/>
                </a:lnTo>
                <a:lnTo>
                  <a:pt x="2295469" y="1996659"/>
                </a:lnTo>
                <a:cubicBezTo>
                  <a:pt x="2291722" y="1998049"/>
                  <a:pt x="2289127" y="1998665"/>
                  <a:pt x="2287219" y="1998750"/>
                </a:cubicBezTo>
                <a:lnTo>
                  <a:pt x="2286948" y="1998596"/>
                </a:lnTo>
                <a:lnTo>
                  <a:pt x="2243069" y="2015111"/>
                </a:lnTo>
                <a:cubicBezTo>
                  <a:pt x="2229030" y="2006206"/>
                  <a:pt x="2188966" y="2031217"/>
                  <a:pt x="2186609" y="2008263"/>
                </a:cubicBezTo>
                <a:cubicBezTo>
                  <a:pt x="2170936" y="2014251"/>
                  <a:pt x="2164097" y="2025782"/>
                  <a:pt x="2164831" y="2010143"/>
                </a:cubicBezTo>
                <a:cubicBezTo>
                  <a:pt x="2159536" y="2011705"/>
                  <a:pt x="2155830" y="2011340"/>
                  <a:pt x="2152836" y="2010048"/>
                </a:cubicBezTo>
                <a:lnTo>
                  <a:pt x="2117102" y="2023004"/>
                </a:lnTo>
                <a:lnTo>
                  <a:pt x="2111935" y="2023163"/>
                </a:lnTo>
                <a:lnTo>
                  <a:pt x="2089991" y="2034193"/>
                </a:lnTo>
                <a:lnTo>
                  <a:pt x="2058061" y="2047942"/>
                </a:lnTo>
                <a:lnTo>
                  <a:pt x="2055737" y="2047704"/>
                </a:lnTo>
                <a:lnTo>
                  <a:pt x="2042244" y="2055560"/>
                </a:lnTo>
                <a:cubicBezTo>
                  <a:pt x="2038090" y="2058656"/>
                  <a:pt x="1978623" y="2070285"/>
                  <a:pt x="1976224" y="2074257"/>
                </a:cubicBezTo>
                <a:cubicBezTo>
                  <a:pt x="1920172" y="2070662"/>
                  <a:pt x="1933546" y="2089824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402655" y="2224964"/>
                  <a:pt x="1409212" y="2231152"/>
                  <a:pt x="1398481" y="2237074"/>
                </a:cubicBezTo>
                <a:cubicBezTo>
                  <a:pt x="1398456" y="2237082"/>
                  <a:pt x="1398432" y="2237089"/>
                  <a:pt x="1398407" y="2237095"/>
                </a:cubicBezTo>
                <a:lnTo>
                  <a:pt x="1370962" y="2237474"/>
                </a:lnTo>
                <a:lnTo>
                  <a:pt x="1356367" y="2235089"/>
                </a:lnTo>
                <a:cubicBezTo>
                  <a:pt x="1346056" y="2233320"/>
                  <a:pt x="1335986" y="2231930"/>
                  <a:pt x="1324828" y="2231968"/>
                </a:cubicBezTo>
                <a:lnTo>
                  <a:pt x="1297744" y="2235849"/>
                </a:lnTo>
                <a:lnTo>
                  <a:pt x="1286236" y="2233135"/>
                </a:lnTo>
                <a:lnTo>
                  <a:pt x="1283504" y="2233797"/>
                </a:lnTo>
                <a:lnTo>
                  <a:pt x="1279765" y="2229639"/>
                </a:ln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64984" y="2224767"/>
                  <a:pt x="812914" y="2202752"/>
                </a:cubicBezTo>
                <a:cubicBezTo>
                  <a:pt x="809419" y="2205714"/>
                  <a:pt x="805091" y="2207855"/>
                  <a:pt x="800195" y="2209407"/>
                </a:cubicBezTo>
                <a:lnTo>
                  <a:pt x="784978" y="2212360"/>
                </a:lnTo>
                <a:lnTo>
                  <a:pt x="681987" y="2216757"/>
                </a:lnTo>
                <a:lnTo>
                  <a:pt x="669923" y="2211682"/>
                </a:lnTo>
                <a:cubicBezTo>
                  <a:pt x="675432" y="2197125"/>
                  <a:pt x="665394" y="2205767"/>
                  <a:pt x="648680" y="2206229"/>
                </a:cubicBezTo>
                <a:cubicBezTo>
                  <a:pt x="653511" y="2183723"/>
                  <a:pt x="607806" y="2194090"/>
                  <a:pt x="597225" y="2180999"/>
                </a:cubicBezTo>
                <a:cubicBezTo>
                  <a:pt x="584838" y="2181847"/>
                  <a:pt x="571827" y="2182333"/>
                  <a:pt x="558449" y="2182346"/>
                </a:cubicBezTo>
                <a:lnTo>
                  <a:pt x="550517" y="2182060"/>
                </a:lnTo>
                <a:lnTo>
                  <a:pt x="550309" y="2181825"/>
                </a:lnTo>
                <a:cubicBezTo>
                  <a:pt x="548471" y="2181269"/>
                  <a:pt x="545824" y="2180990"/>
                  <a:pt x="541836" y="2181063"/>
                </a:cubicBezTo>
                <a:lnTo>
                  <a:pt x="536057" y="2181537"/>
                </a:lnTo>
                <a:lnTo>
                  <a:pt x="520671" y="2180980"/>
                </a:lnTo>
                <a:lnTo>
                  <a:pt x="515024" y="2179258"/>
                </a:lnTo>
                <a:lnTo>
                  <a:pt x="512278" y="2176369"/>
                </a:lnTo>
                <a:lnTo>
                  <a:pt x="480419" y="2167807"/>
                </a:lnTo>
                <a:cubicBezTo>
                  <a:pt x="458012" y="2174781"/>
                  <a:pt x="449332" y="2162566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36093" y="2150634"/>
                  <a:pt x="209811" y="2132011"/>
                  <a:pt x="169207" y="2128100"/>
                </a:cubicBezTo>
                <a:lnTo>
                  <a:pt x="93149" y="2105324"/>
                </a:lnTo>
                <a:lnTo>
                  <a:pt x="88109" y="2106704"/>
                </a:lnTo>
                <a:cubicBezTo>
                  <a:pt x="84511" y="2107398"/>
                  <a:pt x="81960" y="2107528"/>
                  <a:pt x="80022" y="2107254"/>
                </a:cubicBezTo>
                <a:lnTo>
                  <a:pt x="79717" y="2107046"/>
                </a:lnTo>
                <a:lnTo>
                  <a:pt x="72352" y="2107991"/>
                </a:lnTo>
                <a:cubicBezTo>
                  <a:pt x="60160" y="2110089"/>
                  <a:pt x="48530" y="2112610"/>
                  <a:pt x="37645" y="2115401"/>
                </a:cubicBez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891B4-A9B7-DF10-7A07-695450F9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741082"/>
            <a:ext cx="9274512" cy="949606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/>
                <a:cs typeface="Times New Roman"/>
              </a:rPr>
              <a:t>DBSCAN Experimentation</a:t>
            </a:r>
          </a:p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501A971-CEBD-4E4B-8529-3BB4F4100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460" y="6189260"/>
            <a:ext cx="7831541" cy="668740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2E6AA-8F4C-FBE9-6089-4EA921AADC7B}"/>
              </a:ext>
            </a:extLst>
          </p:cNvPr>
          <p:cNvSpPr>
            <a:spLocks/>
          </p:cNvSpPr>
          <p:nvPr/>
        </p:nvSpPr>
        <p:spPr>
          <a:xfrm>
            <a:off x="1410460" y="2008244"/>
            <a:ext cx="4729666" cy="3759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defTabSz="731520">
              <a:spcAft>
                <a:spcPts val="600"/>
              </a:spcAft>
              <a:buFont typeface="Arial"/>
              <a:buChar char="•"/>
            </a:pPr>
            <a:r>
              <a:rPr lang="en-US" sz="2400" kern="1200">
                <a:latin typeface="+mn-lt"/>
                <a:ea typeface="+mn-ea"/>
                <a:cs typeface="+mn-cs"/>
              </a:rPr>
              <a:t>Optimal value of epsilon?</a:t>
            </a:r>
            <a:endParaRPr lang="en-US"/>
          </a:p>
          <a:p>
            <a:pPr marL="342900" indent="-342900" defTabSz="731520">
              <a:spcAft>
                <a:spcPts val="600"/>
              </a:spcAft>
              <a:buFont typeface="Arial"/>
              <a:buChar char="•"/>
            </a:pPr>
            <a:r>
              <a:rPr lang="en-US" sz="2400" kern="1200">
                <a:latin typeface="+mn-lt"/>
                <a:ea typeface="+mn-ea"/>
                <a:cs typeface="+mn-cs"/>
              </a:rPr>
              <a:t>1st approach was to use the </a:t>
            </a:r>
            <a:r>
              <a:rPr lang="en-US" sz="2400" kern="1200" err="1">
                <a:latin typeface="+mn-lt"/>
                <a:ea typeface="+mn-ea"/>
                <a:cs typeface="+mn-cs"/>
              </a:rPr>
              <a:t>MinPts</a:t>
            </a:r>
            <a:r>
              <a:rPr lang="en-US" sz="2400" kern="1200">
                <a:latin typeface="+mn-lt"/>
                <a:ea typeface="+mn-ea"/>
                <a:cs typeface="+mn-cs"/>
              </a:rPr>
              <a:t> from the previous step.</a:t>
            </a:r>
            <a:endParaRPr lang="en-US" sz="2400" kern="1200">
              <a:latin typeface="+mn-lt"/>
            </a:endParaRPr>
          </a:p>
          <a:p>
            <a:pPr marL="342900" indent="-342900" defTabSz="731520">
              <a:spcAft>
                <a:spcPts val="600"/>
              </a:spcAft>
              <a:buFont typeface="Arial"/>
              <a:buChar char="•"/>
            </a:pPr>
            <a:r>
              <a:rPr lang="en-US" sz="2400" kern="1200">
                <a:latin typeface="+mn-lt"/>
                <a:ea typeface="+mn-ea"/>
                <a:cs typeface="+mn-cs"/>
              </a:rPr>
              <a:t>Use it as the </a:t>
            </a:r>
            <a:r>
              <a:rPr lang="en-US" sz="2400" b="1" kern="1200" err="1">
                <a:latin typeface="+mn-lt"/>
                <a:ea typeface="+mn-ea"/>
                <a:cs typeface="+mn-cs"/>
              </a:rPr>
              <a:t>n_neighbours</a:t>
            </a:r>
            <a:r>
              <a:rPr lang="en-US" sz="2400" kern="1200">
                <a:latin typeface="+mn-lt"/>
                <a:ea typeface="+mn-ea"/>
                <a:cs typeface="+mn-cs"/>
              </a:rPr>
              <a:t> in KNN.</a:t>
            </a:r>
            <a:endParaRPr lang="en-US" sz="2400" kern="1200">
              <a:latin typeface="+mn-lt"/>
            </a:endParaRPr>
          </a:p>
          <a:p>
            <a:pPr marL="342900" indent="-342900" defTabSz="731520">
              <a:spcAft>
                <a:spcPts val="600"/>
              </a:spcAft>
              <a:buFont typeface="Arial"/>
              <a:buChar char="•"/>
            </a:pPr>
            <a:r>
              <a:rPr lang="en-US" sz="2400" kern="1200">
                <a:latin typeface="+mn-lt"/>
                <a:ea typeface="+mn-ea"/>
                <a:cs typeface="+mn-cs"/>
              </a:rPr>
              <a:t>Calculate the average distance between each point and it's K-Nearest Neighbours.</a:t>
            </a:r>
            <a:endParaRPr lang="en-US" sz="2400" kern="1200">
              <a:latin typeface="+mn-lt"/>
            </a:endParaRPr>
          </a:p>
          <a:p>
            <a:pPr marL="342900" indent="-342900" defTabSz="731520">
              <a:spcAft>
                <a:spcPts val="600"/>
              </a:spcAft>
              <a:buFont typeface="Arial"/>
              <a:buChar char="•"/>
            </a:pPr>
            <a:r>
              <a:rPr lang="en-US" sz="2400" kern="1200">
                <a:latin typeface="+mn-lt"/>
                <a:ea typeface="+mn-ea"/>
                <a:cs typeface="+mn-cs"/>
              </a:rPr>
              <a:t>Plot the avg. Distances on a K-distance graph.</a:t>
            </a:r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E9353-D93E-6FA1-1CA0-DF53AAFA1863}"/>
              </a:ext>
            </a:extLst>
          </p:cNvPr>
          <p:cNvSpPr txBox="1"/>
          <p:nvPr/>
        </p:nvSpPr>
        <p:spPr>
          <a:xfrm>
            <a:off x="7170757" y="1987109"/>
            <a:ext cx="365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31520">
              <a:spcAft>
                <a:spcPts val="600"/>
              </a:spcAft>
            </a:pPr>
            <a:r>
              <a:rPr lang="en-US" b="1" kern="1200">
                <a:latin typeface="+mn-lt"/>
                <a:ea typeface="+mn-ea"/>
                <a:cs typeface="+mn-cs"/>
              </a:rPr>
              <a:t>The Result?</a:t>
            </a:r>
            <a:endParaRPr lang="en-US"/>
          </a:p>
        </p:txBody>
      </p:sp>
      <p:pic>
        <p:nvPicPr>
          <p:cNvPr id="5" name="Picture 4" descr="A graph with a line graph&#10;&#10;Description automatically generated">
            <a:extLst>
              <a:ext uri="{FF2B5EF4-FFF2-40B4-BE49-F238E27FC236}">
                <a16:creationId xmlns:a16="http://schemas.microsoft.com/office/drawing/2014/main" id="{1B7E5B88-B6E3-7653-038C-EEF13047C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688" y="2464407"/>
            <a:ext cx="4363074" cy="3157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F3A45-AE69-02C2-DDC9-97C85BB61747}"/>
              </a:ext>
            </a:extLst>
          </p:cNvPr>
          <p:cNvSpPr txBox="1"/>
          <p:nvPr/>
        </p:nvSpPr>
        <p:spPr>
          <a:xfrm>
            <a:off x="8277968" y="5815620"/>
            <a:ext cx="30257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b="1" kern="1200">
                <a:latin typeface="+mn-lt"/>
                <a:ea typeface="+mn-ea"/>
                <a:cs typeface="+mn-cs"/>
              </a:rPr>
              <a:t>Lack of clear elbow!!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82504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2DBEA-ACAA-09C8-F2B4-4DCA852D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294" y="628406"/>
            <a:ext cx="8074815" cy="1618489"/>
          </a:xfrm>
        </p:spPr>
        <p:txBody>
          <a:bodyPr anchor="ctr">
            <a:normAutofit fontScale="90000"/>
          </a:bodyPr>
          <a:lstStyle/>
          <a:p>
            <a:r>
              <a:rPr lang="en-US" sz="5600" b="1">
                <a:latin typeface="Times New Roman"/>
                <a:cs typeface="Times New Roman"/>
              </a:rPr>
              <a:t>DBSCAN Experimentation</a:t>
            </a:r>
            <a:endParaRPr lang="en-US" sz="5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79156-F890-0650-B526-53DB12124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9808" y="2248658"/>
            <a:ext cx="8074815" cy="2800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Alternate approach: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latin typeface="Times New Roman"/>
                <a:cs typeface="Times New Roman"/>
              </a:rPr>
              <a:t>1 km</a:t>
            </a:r>
            <a:r>
              <a:rPr lang="en-US">
                <a:latin typeface="Times New Roman"/>
                <a:cs typeface="Times New Roman"/>
              </a:rPr>
              <a:t> in degrees is approximately </a:t>
            </a:r>
            <a:r>
              <a:rPr lang="en-US" b="1">
                <a:latin typeface="Times New Roman"/>
                <a:cs typeface="Times New Roman"/>
              </a:rPr>
              <a:t>0.008998919 degrees.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latin typeface="Times New Roman"/>
                <a:cs typeface="Times New Roman"/>
              </a:rPr>
              <a:t>Convert latitude and longitude as radians.</a:t>
            </a:r>
          </a:p>
          <a:p>
            <a:r>
              <a:rPr lang="en-US" sz="2400">
                <a:latin typeface="Times New Roman"/>
                <a:cs typeface="Times New Roman"/>
              </a:rPr>
              <a:t>Half a Km in degree would be </a:t>
            </a:r>
            <a:r>
              <a:rPr lang="en-US" sz="2400" b="1">
                <a:latin typeface="Times New Roman"/>
                <a:ea typeface="+mn-lt"/>
                <a:cs typeface="+mn-lt"/>
              </a:rPr>
              <a:t>0.0044994595 degrees.</a:t>
            </a:r>
          </a:p>
          <a:p>
            <a:r>
              <a:rPr lang="en-US" sz="2400">
                <a:latin typeface="Times New Roman"/>
                <a:cs typeface="Times New Roman"/>
              </a:rPr>
              <a:t>Choose epsilon(eps) as  </a:t>
            </a:r>
            <a:r>
              <a:rPr lang="en-US" sz="2400" b="1">
                <a:latin typeface="Times New Roman"/>
                <a:cs typeface="Times New Roman"/>
              </a:rPr>
              <a:t>0.0044994595 </a:t>
            </a:r>
            <a:r>
              <a:rPr lang="en-US" sz="2400">
                <a:latin typeface="Times New Roman"/>
                <a:cs typeface="Times New Roman"/>
              </a:rPr>
              <a:t>for the DBSCAN with MinPts as 500.</a:t>
            </a:r>
          </a:p>
        </p:txBody>
      </p:sp>
    </p:spTree>
    <p:extLst>
      <p:ext uri="{BB962C8B-B14F-4D97-AF65-F5344CB8AC3E}">
        <p14:creationId xmlns:p14="http://schemas.microsoft.com/office/powerpoint/2010/main" val="91916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49BC5-5051-6B1C-1DFF-B8C4AE22D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And the result!!!</a:t>
            </a: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972B0E69-AAFE-FD68-10FA-B4C8063E0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58" y="2374106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/>
              <a:t>Density based clustering of bike stations in San Jose</a:t>
            </a:r>
          </a:p>
        </p:txBody>
      </p:sp>
      <p:pic>
        <p:nvPicPr>
          <p:cNvPr id="4" name="Content Placeholder 3" descr="A map of a city with many dots&#10;&#10;Description automatically generated">
            <a:extLst>
              <a:ext uri="{FF2B5EF4-FFF2-40B4-BE49-F238E27FC236}">
                <a16:creationId xmlns:a16="http://schemas.microsoft.com/office/drawing/2014/main" id="{3EC7AFF2-43DB-07DD-45B1-B60E8188C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7" r="17828" b="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4494EA8-E6B9-E604-4094-91CE2197651C}"/>
              </a:ext>
            </a:extLst>
          </p:cNvPr>
          <p:cNvSpPr/>
          <p:nvPr/>
        </p:nvSpPr>
        <p:spPr>
          <a:xfrm>
            <a:off x="6937611" y="329820"/>
            <a:ext cx="1613337" cy="14346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990F5FC-1CF4-DF05-5073-66A9C75F1D8B}"/>
                  </a:ext>
                </a:extLst>
              </p14:cNvPr>
              <p14:cNvContentPartPr/>
              <p14:nvPr/>
            </p14:nvContentPartPr>
            <p14:xfrm>
              <a:off x="8656732" y="1639309"/>
              <a:ext cx="67017" cy="11373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990F5FC-1CF4-DF05-5073-66A9C75F1D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38813" y="1595567"/>
                <a:ext cx="102497" cy="97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F132EBA-9671-6159-5195-19FA3AFEE21A}"/>
                  </a:ext>
                </a:extLst>
              </p14:cNvPr>
              <p14:cNvContentPartPr/>
              <p14:nvPr/>
            </p14:nvContentPartPr>
            <p14:xfrm>
              <a:off x="8985753" y="1591616"/>
              <a:ext cx="74082" cy="11373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F132EBA-9671-6159-5195-19FA3AFEE2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67859" y="1528433"/>
                <a:ext cx="109513" cy="136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4E8F73-549D-8E2B-72DB-1039BA2DF553}"/>
                  </a:ext>
                </a:extLst>
              </p14:cNvPr>
              <p14:cNvContentPartPr/>
              <p14:nvPr/>
            </p14:nvContentPartPr>
            <p14:xfrm>
              <a:off x="9258797" y="1633644"/>
              <a:ext cx="108635" cy="34876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4E8F73-549D-8E2B-72DB-1039BA2DF5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40870" y="1615850"/>
                <a:ext cx="144130" cy="70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687C11-2F55-EA08-AA59-E028D907F085}"/>
                  </a:ext>
                </a:extLst>
              </p14:cNvPr>
              <p14:cNvContentPartPr/>
              <p14:nvPr/>
            </p14:nvContentPartPr>
            <p14:xfrm>
              <a:off x="9603634" y="1749597"/>
              <a:ext cx="87600" cy="73152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687C11-2F55-EA08-AA59-E028D907F08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85756" y="1731668"/>
                <a:ext cx="122998" cy="108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01FBE1B-1A37-FFFA-9B87-5AE2089552D3}"/>
                  </a:ext>
                </a:extLst>
              </p14:cNvPr>
              <p14:cNvContentPartPr/>
              <p14:nvPr/>
            </p14:nvContentPartPr>
            <p14:xfrm>
              <a:off x="9760726" y="1953157"/>
              <a:ext cx="34386" cy="69917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01FBE1B-1A37-FFFA-9B87-5AE2089552D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2817" y="1935230"/>
                <a:ext cx="69847" cy="105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92C21E4-3E82-1089-C737-AA0998A984CE}"/>
                  </a:ext>
                </a:extLst>
              </p14:cNvPr>
              <p14:cNvContentPartPr/>
              <p14:nvPr/>
            </p14:nvContentPartPr>
            <p14:xfrm>
              <a:off x="9795822" y="2171025"/>
              <a:ext cx="11373" cy="158076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92C21E4-3E82-1089-C737-AA0998A984C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27172" y="2153062"/>
                <a:ext cx="1137300" cy="193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2C79B49-59C9-630B-7DE4-1071775569DF}"/>
                  </a:ext>
                </a:extLst>
              </p14:cNvPr>
              <p14:cNvContentPartPr/>
              <p14:nvPr/>
            </p14:nvContentPartPr>
            <p14:xfrm>
              <a:off x="9812171" y="2496047"/>
              <a:ext cx="20867" cy="129602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2C79B49-59C9-630B-7DE4-1071775569D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94487" y="2478097"/>
                <a:ext cx="55881" cy="165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4D787A2-A0B6-457B-BFA2-74CB71D45579}"/>
                  </a:ext>
                </a:extLst>
              </p14:cNvPr>
              <p14:cNvContentPartPr/>
              <p14:nvPr/>
            </p14:nvContentPartPr>
            <p14:xfrm>
              <a:off x="9945095" y="2797080"/>
              <a:ext cx="84718" cy="18546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4D787A2-A0B6-457B-BFA2-74CB71D455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927146" y="2779584"/>
                <a:ext cx="120256" cy="53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8625DE3-E3A1-4B2F-B3F1-FEBE018DF7A9}"/>
                  </a:ext>
                </a:extLst>
              </p14:cNvPr>
              <p14:cNvContentPartPr/>
              <p14:nvPr/>
            </p14:nvContentPartPr>
            <p14:xfrm>
              <a:off x="10164205" y="2697637"/>
              <a:ext cx="67598" cy="58481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8625DE3-E3A1-4B2F-B3F1-FEBE018DF7A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146227" y="2679698"/>
                <a:ext cx="103195" cy="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E50462C-DCA9-18ED-4C75-2B889F4760C9}"/>
                  </a:ext>
                </a:extLst>
              </p14:cNvPr>
              <p14:cNvContentPartPr/>
              <p14:nvPr/>
            </p14:nvContentPartPr>
            <p14:xfrm>
              <a:off x="10373898" y="2535655"/>
              <a:ext cx="58228" cy="97314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E50462C-DCA9-18ED-4C75-2B889F4760C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356037" y="2517700"/>
                <a:ext cx="93593" cy="132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F7073E1-F3E8-36EB-975C-41B81F50A5D0}"/>
                  </a:ext>
                </a:extLst>
              </p14:cNvPr>
              <p14:cNvContentPartPr/>
              <p14:nvPr/>
            </p14:nvContentPartPr>
            <p14:xfrm>
              <a:off x="10543606" y="2365996"/>
              <a:ext cx="46745" cy="71586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F7073E1-F3E8-36EB-975C-41B81F50A5D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25764" y="2348099"/>
                <a:ext cx="82071" cy="107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E8EC57F-6138-D8BB-949D-786A3F18DE45}"/>
                  </a:ext>
                </a:extLst>
              </p14:cNvPr>
              <p14:cNvContentPartPr/>
              <p14:nvPr/>
            </p14:nvContentPartPr>
            <p14:xfrm>
              <a:off x="10685593" y="2177342"/>
              <a:ext cx="111432" cy="34732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E8EC57F-6138-D8BB-949D-786A3F18DE4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667620" y="2159622"/>
                <a:ext cx="147018" cy="69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A8B3E9F-4411-7182-3EBF-FC2B50A839F2}"/>
                  </a:ext>
                </a:extLst>
              </p14:cNvPr>
              <p14:cNvContentPartPr/>
              <p14:nvPr/>
            </p14:nvContentPartPr>
            <p14:xfrm>
              <a:off x="10878402" y="2221403"/>
              <a:ext cx="39925" cy="116667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A8B3E9F-4411-7182-3EBF-FC2B50A839F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860578" y="2203454"/>
                <a:ext cx="75216" cy="152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927C489-71FB-E68C-C5B9-75C7C28BF4B3}"/>
                  </a:ext>
                </a:extLst>
              </p14:cNvPr>
              <p14:cNvContentPartPr/>
              <p14:nvPr/>
            </p14:nvContentPartPr>
            <p14:xfrm>
              <a:off x="10916343" y="2436160"/>
              <a:ext cx="61640" cy="61339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927C489-71FB-E68C-C5B9-75C7C28BF4B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98528" y="2418329"/>
                <a:ext cx="96914" cy="96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29442B5-B915-332F-79C3-9F597F1BC56A}"/>
                  </a:ext>
                </a:extLst>
              </p14:cNvPr>
              <p14:cNvContentPartPr/>
              <p14:nvPr/>
            </p14:nvContentPartPr>
            <p14:xfrm>
              <a:off x="11036382" y="2593429"/>
              <a:ext cx="115651" cy="182267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29442B5-B915-332F-79C3-9F597F1BC5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018424" y="2575489"/>
                <a:ext cx="151208" cy="217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2B78D73-6968-18B8-381C-61536F2CCDAC}"/>
                  </a:ext>
                </a:extLst>
              </p14:cNvPr>
              <p14:cNvContentPartPr/>
              <p14:nvPr/>
            </p14:nvContentPartPr>
            <p14:xfrm>
              <a:off x="11002393" y="2858832"/>
              <a:ext cx="133237" cy="76989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2B78D73-6968-18B8-381C-61536F2CCDA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984437" y="2840928"/>
                <a:ext cx="168791" cy="1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008B94C-46C5-BDA3-B02D-2A3408CCC053}"/>
                  </a:ext>
                </a:extLst>
              </p14:cNvPr>
              <p14:cNvContentPartPr/>
              <p14:nvPr/>
            </p14:nvContentPartPr>
            <p14:xfrm>
              <a:off x="10730573" y="2852601"/>
              <a:ext cx="182037" cy="350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008B94C-46C5-BDA3-B02D-2A3408CCC05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712621" y="2834894"/>
                <a:ext cx="217583" cy="7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89C91EA-B81D-FC85-C41E-BF266F49282C}"/>
                  </a:ext>
                </a:extLst>
              </p14:cNvPr>
              <p14:cNvContentPartPr/>
              <p14:nvPr/>
            </p14:nvContentPartPr>
            <p14:xfrm>
              <a:off x="10548410" y="2878824"/>
              <a:ext cx="105284" cy="105341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89C91EA-B81D-FC85-C41E-BF266F49282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530505" y="2860909"/>
                <a:ext cx="140737" cy="140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727731F-2B61-2A85-E78E-9B91E168393C}"/>
                  </a:ext>
                </a:extLst>
              </p14:cNvPr>
              <p14:cNvContentPartPr/>
              <p14:nvPr/>
            </p14:nvContentPartPr>
            <p14:xfrm>
              <a:off x="10360373" y="3017345"/>
              <a:ext cx="116948" cy="88665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727731F-2B61-2A85-E78E-9B91E168393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342436" y="2999469"/>
                <a:ext cx="152463" cy="124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3DEEE57-E2AC-E22C-F65E-940BAEE7E6F8}"/>
                  </a:ext>
                </a:extLst>
              </p14:cNvPr>
              <p14:cNvContentPartPr/>
              <p14:nvPr/>
            </p14:nvContentPartPr>
            <p14:xfrm>
              <a:off x="10173707" y="3161553"/>
              <a:ext cx="59110" cy="141471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3DEEE57-E2AC-E22C-F65E-940BAEE7E6F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155795" y="3143600"/>
                <a:ext cx="94576" cy="177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10B8DCB-521E-8FED-8A8F-13BFA9FF7712}"/>
                  </a:ext>
                </a:extLst>
              </p14:cNvPr>
              <p14:cNvContentPartPr/>
              <p14:nvPr/>
            </p14:nvContentPartPr>
            <p14:xfrm>
              <a:off x="10134706" y="3424226"/>
              <a:ext cx="95606" cy="23042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10B8DCB-521E-8FED-8A8F-13BFA9FF771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116802" y="3406501"/>
                <a:ext cx="131055" cy="58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74DF361-9BDC-DD9A-1EBB-4A173CB61B78}"/>
                  </a:ext>
                </a:extLst>
              </p14:cNvPr>
              <p14:cNvContentPartPr/>
              <p14:nvPr/>
            </p14:nvContentPartPr>
            <p14:xfrm>
              <a:off x="10359681" y="3402966"/>
              <a:ext cx="61149" cy="49546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74DF361-9BDC-DD9A-1EBB-4A173CB61B7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341801" y="3385015"/>
                <a:ext cx="96551" cy="85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9587146-6A1C-A7F9-D2B1-6F06981543D6}"/>
                  </a:ext>
                </a:extLst>
              </p14:cNvPr>
              <p14:cNvContentPartPr/>
              <p14:nvPr/>
            </p14:nvContentPartPr>
            <p14:xfrm>
              <a:off x="10419292" y="3548862"/>
              <a:ext cx="12050" cy="925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9587146-6A1C-A7F9-D2B1-6F06981543D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402078" y="3530928"/>
                <a:ext cx="46134" cy="128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E501675-0DD0-D672-6814-7A605C281E41}"/>
                  </a:ext>
                </a:extLst>
              </p14:cNvPr>
              <p14:cNvContentPartPr/>
              <p14:nvPr/>
            </p14:nvContentPartPr>
            <p14:xfrm>
              <a:off x="10423033" y="3671211"/>
              <a:ext cx="80195" cy="55453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E501675-0DD0-D672-6814-7A605C281E4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405132" y="3653323"/>
                <a:ext cx="115638" cy="90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A7108F1-F83E-FA66-8ADF-556431F1302F}"/>
                  </a:ext>
                </a:extLst>
              </p14:cNvPr>
              <p14:cNvContentPartPr/>
              <p14:nvPr/>
            </p14:nvContentPartPr>
            <p14:xfrm>
              <a:off x="10507798" y="3771438"/>
              <a:ext cx="11373" cy="93808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A7108F1-F83E-FA66-8ADF-556431F1302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939148" y="3753467"/>
                <a:ext cx="1137300" cy="129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E15CC37-DEAF-BB26-7881-818B1DA4D015}"/>
                  </a:ext>
                </a:extLst>
              </p14:cNvPr>
              <p14:cNvContentPartPr/>
              <p14:nvPr/>
            </p14:nvContentPartPr>
            <p14:xfrm>
              <a:off x="10329139" y="3967624"/>
              <a:ext cx="75323" cy="12119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E15CC37-DEAF-BB26-7881-818B1DA4D01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311290" y="3949696"/>
                <a:ext cx="110664" cy="156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39054A2-9E5A-8B5B-9386-2612281F0A29}"/>
                  </a:ext>
                </a:extLst>
              </p14:cNvPr>
              <p14:cNvContentPartPr/>
              <p14:nvPr/>
            </p14:nvContentPartPr>
            <p14:xfrm>
              <a:off x="10368299" y="4148884"/>
              <a:ext cx="88273" cy="121496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39054A2-9E5A-8B5B-9386-2612281F0A2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350430" y="4130911"/>
                <a:ext cx="123654" cy="157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F91FEBB-377A-C263-A095-11689260BF60}"/>
                  </a:ext>
                </a:extLst>
              </p14:cNvPr>
              <p14:cNvContentPartPr/>
              <p14:nvPr/>
            </p14:nvContentPartPr>
            <p14:xfrm>
              <a:off x="10504955" y="4356443"/>
              <a:ext cx="68495" cy="121832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F91FEBB-377A-C263-A095-11689260BF6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487118" y="4338474"/>
                <a:ext cx="103813" cy="157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9C1F6F3-8DA4-739D-08C0-76ADF449023A}"/>
                  </a:ext>
                </a:extLst>
              </p14:cNvPr>
              <p14:cNvContentPartPr/>
              <p14:nvPr/>
            </p14:nvContentPartPr>
            <p14:xfrm>
              <a:off x="10650495" y="4563026"/>
              <a:ext cx="67707" cy="750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9C1F6F3-8DA4-739D-08C0-76ADF449023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632583" y="4545169"/>
                <a:ext cx="103173" cy="110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45EB449-7814-E829-94B6-815707A80D2D}"/>
                  </a:ext>
                </a:extLst>
              </p14:cNvPr>
              <p14:cNvContentPartPr/>
              <p14:nvPr/>
            </p14:nvContentPartPr>
            <p14:xfrm>
              <a:off x="10793459" y="4684310"/>
              <a:ext cx="77643" cy="107706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45EB449-7814-E829-94B6-815707A80D2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775569" y="4666419"/>
                <a:ext cx="113065" cy="143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E428B84-BD5C-7452-9CCB-0CC5A778BC6B}"/>
                  </a:ext>
                </a:extLst>
              </p14:cNvPr>
              <p14:cNvContentPartPr/>
              <p14:nvPr/>
            </p14:nvContentPartPr>
            <p14:xfrm>
              <a:off x="8439195" y="1683668"/>
              <a:ext cx="81592" cy="50162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E428B84-BD5C-7452-9CCB-0CC5A778BC6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421223" y="1665753"/>
                <a:ext cx="117176" cy="85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C211072-A437-D95D-DAD8-92EBCD24BF75}"/>
                  </a:ext>
                </a:extLst>
              </p14:cNvPr>
              <p14:cNvContentPartPr/>
              <p14:nvPr/>
            </p14:nvContentPartPr>
            <p14:xfrm>
              <a:off x="8230998" y="1732803"/>
              <a:ext cx="131453" cy="136187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C211072-A437-D95D-DAD8-92EBCD24BF7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213040" y="1714836"/>
                <a:ext cx="167010" cy="171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6DC45A4-9C10-2331-DDB0-4EE2347FDF24}"/>
                  </a:ext>
                </a:extLst>
              </p14:cNvPr>
              <p14:cNvContentPartPr/>
              <p14:nvPr/>
            </p14:nvContentPartPr>
            <p14:xfrm>
              <a:off x="8159898" y="2023706"/>
              <a:ext cx="28935" cy="326821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6DC45A4-9C10-2331-DDB0-4EE2347FDF2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142037" y="2005729"/>
                <a:ext cx="64300" cy="362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16897F0-EA7D-3CEE-AC5E-6EA46F3C8BA1}"/>
                  </a:ext>
                </a:extLst>
              </p14:cNvPr>
              <p14:cNvContentPartPr/>
              <p14:nvPr/>
            </p14:nvContentPartPr>
            <p14:xfrm>
              <a:off x="7944363" y="2266834"/>
              <a:ext cx="166991" cy="17073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16897F0-EA7D-3CEE-AC5E-6EA46F3C8BA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926407" y="2249413"/>
                <a:ext cx="202544" cy="51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CC4AFCA-8A74-8A86-35FF-04CBA0583232}"/>
                  </a:ext>
                </a:extLst>
              </p14:cNvPr>
              <p14:cNvContentPartPr/>
              <p14:nvPr/>
            </p14:nvContentPartPr>
            <p14:xfrm>
              <a:off x="7883313" y="2313810"/>
              <a:ext cx="67601" cy="16439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CC4AFCA-8A74-8A86-35FF-04CBA058323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865429" y="2295824"/>
                <a:ext cx="103011" cy="200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4C84D62-4A12-9C10-53D0-CFBC1262CDDF}"/>
                  </a:ext>
                </a:extLst>
              </p14:cNvPr>
              <p14:cNvContentPartPr/>
              <p14:nvPr/>
            </p14:nvContentPartPr>
            <p14:xfrm>
              <a:off x="8109222" y="2450734"/>
              <a:ext cx="332343" cy="66281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4C84D62-4A12-9C10-53D0-CFBC1262CDD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091238" y="2432820"/>
                <a:ext cx="367951" cy="10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C916CBC-8757-FC29-95BF-19B8DE2A9ECE}"/>
                  </a:ext>
                </a:extLst>
              </p14:cNvPr>
              <p14:cNvContentPartPr/>
              <p14:nvPr/>
            </p14:nvContentPartPr>
            <p14:xfrm>
              <a:off x="8562015" y="2568017"/>
              <a:ext cx="33146" cy="128615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C916CBC-8757-FC29-95BF-19B8DE2A9EC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544195" y="2550054"/>
                <a:ext cx="68430" cy="164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3B3589D-9FBA-5C2B-1403-986E3798411D}"/>
                  </a:ext>
                </a:extLst>
              </p14:cNvPr>
              <p14:cNvContentPartPr/>
              <p14:nvPr/>
            </p14:nvContentPartPr>
            <p14:xfrm>
              <a:off x="8439920" y="2793171"/>
              <a:ext cx="162612" cy="1142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3B3589D-9FBA-5C2B-1403-986E3798411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421972" y="2775209"/>
                <a:ext cx="198150" cy="149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A99EF0F-967B-E249-BF64-8A0B72D7CC71}"/>
                  </a:ext>
                </a:extLst>
              </p14:cNvPr>
              <p14:cNvContentPartPr/>
              <p14:nvPr/>
            </p14:nvContentPartPr>
            <p14:xfrm>
              <a:off x="8078828" y="2945197"/>
              <a:ext cx="242574" cy="34903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A99EF0F-967B-E249-BF64-8A0B72D7CC7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060860" y="2927389"/>
                <a:ext cx="278152" cy="70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033F665-BBDE-0E3B-0915-E51349912F61}"/>
                  </a:ext>
                </a:extLst>
              </p14:cNvPr>
              <p14:cNvContentPartPr/>
              <p14:nvPr/>
            </p14:nvContentPartPr>
            <p14:xfrm>
              <a:off x="7959594" y="2996199"/>
              <a:ext cx="83966" cy="77082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033F665-BBDE-0E3B-0915-E51349912F6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941653" y="2978273"/>
                <a:ext cx="119490" cy="112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21DD091-1EFA-2177-A30B-4F020C3D2A69}"/>
                  </a:ext>
                </a:extLst>
              </p14:cNvPr>
              <p14:cNvContentPartPr/>
              <p14:nvPr/>
            </p14:nvContentPartPr>
            <p14:xfrm>
              <a:off x="7827667" y="3096247"/>
              <a:ext cx="51611" cy="194778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21DD091-1EFA-2177-A30B-4F020C3D2A6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809747" y="3078279"/>
                <a:ext cx="87094" cy="230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CD46ACE-A96C-BC67-23CE-D832F64714F1}"/>
                  </a:ext>
                </a:extLst>
              </p14:cNvPr>
              <p14:cNvContentPartPr/>
              <p14:nvPr/>
            </p14:nvContentPartPr>
            <p14:xfrm>
              <a:off x="7856347" y="3424023"/>
              <a:ext cx="21639" cy="173343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CD46ACE-A96C-BC67-23CE-D832F64714F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838610" y="3406041"/>
                <a:ext cx="56758" cy="208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12B6231-DE2B-1F8F-789F-427F40A0B37F}"/>
                  </a:ext>
                </a:extLst>
              </p14:cNvPr>
              <p14:cNvContentPartPr/>
              <p14:nvPr/>
            </p14:nvContentPartPr>
            <p14:xfrm>
              <a:off x="7668016" y="3640558"/>
              <a:ext cx="146304" cy="57506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12B6231-DE2B-1F8F-789F-427F40A0B37F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650087" y="3622699"/>
                <a:ext cx="181804" cy="92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9A835FF-3341-2CA3-208F-41E5FEE671CE}"/>
                  </a:ext>
                </a:extLst>
              </p14:cNvPr>
              <p14:cNvContentPartPr/>
              <p14:nvPr/>
            </p14:nvContentPartPr>
            <p14:xfrm>
              <a:off x="7568376" y="3785476"/>
              <a:ext cx="11373" cy="133095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9A835FF-3341-2CA3-208F-41E5FEE671CE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473601" y="3767539"/>
                <a:ext cx="199028" cy="168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6AA2835-631F-EDD0-F1F5-900AD81B2D4D}"/>
                  </a:ext>
                </a:extLst>
              </p14:cNvPr>
              <p14:cNvContentPartPr/>
              <p14:nvPr/>
            </p14:nvContentPartPr>
            <p14:xfrm>
              <a:off x="7665670" y="4048480"/>
              <a:ext cx="135129" cy="34226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6AA2835-631F-EDD0-F1F5-900AD81B2D4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647701" y="4030654"/>
                <a:ext cx="170708" cy="69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A1FAC8B-3D3E-B0A6-3F1D-BA344878387F}"/>
                  </a:ext>
                </a:extLst>
              </p14:cNvPr>
              <p14:cNvContentPartPr/>
              <p14:nvPr/>
            </p14:nvContentPartPr>
            <p14:xfrm>
              <a:off x="7713093" y="4186113"/>
              <a:ext cx="48466" cy="110926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A1FAC8B-3D3E-B0A6-3F1D-BA344878387F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695275" y="4168222"/>
                <a:ext cx="83746" cy="146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8BDFB82-0B44-1C02-0B04-AC22017040E0}"/>
                  </a:ext>
                </a:extLst>
              </p14:cNvPr>
              <p14:cNvContentPartPr/>
              <p14:nvPr/>
            </p14:nvContentPartPr>
            <p14:xfrm>
              <a:off x="7611433" y="4439343"/>
              <a:ext cx="38793" cy="1530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8BDFB82-0B44-1C02-0B04-AC22017040E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593638" y="4421381"/>
                <a:ext cx="74027" cy="188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8B9E6D5-B7B5-4D62-4FF7-89BF21B2A8B1}"/>
                  </a:ext>
                </a:extLst>
              </p14:cNvPr>
              <p14:cNvContentPartPr/>
              <p14:nvPr/>
            </p14:nvContentPartPr>
            <p14:xfrm>
              <a:off x="7572641" y="4711675"/>
              <a:ext cx="124996" cy="117427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8B9E6D5-B7B5-4D62-4FF7-89BF21B2A8B1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554682" y="4693720"/>
                <a:ext cx="160555" cy="152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84AE6BB-381F-9902-513F-09AF741B2F48}"/>
                  </a:ext>
                </a:extLst>
              </p14:cNvPr>
              <p14:cNvContentPartPr/>
              <p14:nvPr/>
            </p14:nvContentPartPr>
            <p14:xfrm>
              <a:off x="7871452" y="4524784"/>
              <a:ext cx="38456" cy="214258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84AE6BB-381F-9902-513F-09AF741B2F4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853648" y="4506809"/>
                <a:ext cx="73707" cy="249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C98CB3F-ABFD-0902-7B5A-3F9DC85FDDB8}"/>
                  </a:ext>
                </a:extLst>
              </p14:cNvPr>
              <p14:cNvContentPartPr/>
              <p14:nvPr/>
            </p14:nvContentPartPr>
            <p14:xfrm>
              <a:off x="7973633" y="4215668"/>
              <a:ext cx="45911" cy="140419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C98CB3F-ABFD-0902-7B5A-3F9DC85FDDB8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955838" y="4197712"/>
                <a:ext cx="81145" cy="175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6056306-D57A-C68E-6D29-0BC82AE639A1}"/>
                  </a:ext>
                </a:extLst>
              </p14:cNvPr>
              <p14:cNvContentPartPr/>
              <p14:nvPr/>
            </p14:nvContentPartPr>
            <p14:xfrm>
              <a:off x="8122105" y="4052656"/>
              <a:ext cx="80477" cy="92922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6056306-D57A-C68E-6D29-0BC82AE639A1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104141" y="4034717"/>
                <a:ext cx="116045" cy="1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21BE7E4-A6C1-39C0-E58D-A5F910419DA4}"/>
                  </a:ext>
                </a:extLst>
              </p14:cNvPr>
              <p14:cNvContentPartPr/>
              <p14:nvPr/>
            </p14:nvContentPartPr>
            <p14:xfrm>
              <a:off x="8178911" y="4249198"/>
              <a:ext cx="11373" cy="117593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21BE7E4-A6C1-39C0-E58D-A5F910419DA4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147319" y="4231272"/>
                <a:ext cx="73925" cy="153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C2AAF62-1D61-3CE9-F611-39FA54D443F2}"/>
                  </a:ext>
                </a:extLst>
              </p14:cNvPr>
              <p14:cNvContentPartPr/>
              <p14:nvPr/>
            </p14:nvContentPartPr>
            <p14:xfrm>
              <a:off x="8086764" y="4479148"/>
              <a:ext cx="75244" cy="136319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C2AAF62-1D61-3CE9-F611-39FA54D443F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068849" y="4461211"/>
                <a:ext cx="110716" cy="171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A6E5673-CF8B-52E7-CAFE-7EDEEEF7F239}"/>
                  </a:ext>
                </a:extLst>
              </p14:cNvPr>
              <p14:cNvContentPartPr/>
              <p14:nvPr/>
            </p14:nvContentPartPr>
            <p14:xfrm>
              <a:off x="7978048" y="4661385"/>
              <a:ext cx="67296" cy="132437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A6E5673-CF8B-52E7-CAFE-7EDEEEF7F239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960150" y="4643440"/>
                <a:ext cx="102734" cy="167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62FB052-0EFA-7C41-0E85-BA721225B7BB}"/>
                  </a:ext>
                </a:extLst>
              </p14:cNvPr>
              <p14:cNvContentPartPr/>
              <p14:nvPr/>
            </p14:nvContentPartPr>
            <p14:xfrm>
              <a:off x="7838416" y="4917902"/>
              <a:ext cx="19221" cy="224359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62FB052-0EFA-7C41-0E85-BA721225B7BB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820619" y="4899925"/>
                <a:ext cx="54460" cy="25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4FED30D-0C60-2118-77D0-10CED11B74A8}"/>
                  </a:ext>
                </a:extLst>
              </p14:cNvPr>
              <p14:cNvContentPartPr/>
              <p14:nvPr/>
            </p14:nvContentPartPr>
            <p14:xfrm>
              <a:off x="7869409" y="5339686"/>
              <a:ext cx="169622" cy="91723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4FED30D-0C60-2118-77D0-10CED11B74A8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851441" y="5321771"/>
                <a:ext cx="205199" cy="127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6FC13DE-AD31-0A59-BF52-E8F50DDA0F72}"/>
                  </a:ext>
                </a:extLst>
              </p14:cNvPr>
              <p14:cNvContentPartPr/>
              <p14:nvPr/>
            </p14:nvContentPartPr>
            <p14:xfrm>
              <a:off x="8164666" y="5320683"/>
              <a:ext cx="86289" cy="1392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6FC13DE-AD31-0A59-BF52-E8F50DDA0F72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146764" y="5302742"/>
                <a:ext cx="121736" cy="174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7B05F8B-A938-0DA9-5F35-F73081760CC2}"/>
                  </a:ext>
                </a:extLst>
              </p14:cNvPr>
              <p14:cNvContentPartPr/>
              <p14:nvPr/>
            </p14:nvContentPartPr>
            <p14:xfrm>
              <a:off x="8221532" y="4918978"/>
              <a:ext cx="46263" cy="164724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7B05F8B-A938-0DA9-5F35-F73081760CC2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203739" y="4901034"/>
                <a:ext cx="81494" cy="200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085A99E-2CFB-1F35-FAB9-8DC26A2E8576}"/>
                  </a:ext>
                </a:extLst>
              </p14:cNvPr>
              <p14:cNvContentPartPr/>
              <p14:nvPr/>
            </p14:nvContentPartPr>
            <p14:xfrm>
              <a:off x="8349924" y="4947135"/>
              <a:ext cx="111362" cy="65309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085A99E-2CFB-1F35-FAB9-8DC26A2E8576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8331962" y="4929193"/>
                <a:ext cx="146926" cy="100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66C58D9-381B-4151-4F0D-FDC3788F47C2}"/>
                  </a:ext>
                </a:extLst>
              </p14:cNvPr>
              <p14:cNvContentPartPr/>
              <p14:nvPr/>
            </p14:nvContentPartPr>
            <p14:xfrm>
              <a:off x="8605730" y="5102431"/>
              <a:ext cx="138829" cy="11373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66C58D9-381B-4151-4F0D-FDC3788F47C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587793" y="5058689"/>
                <a:ext cx="174343" cy="97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D20C483-410F-4819-C7A4-93AE0ED1F664}"/>
                  </a:ext>
                </a:extLst>
              </p14:cNvPr>
              <p14:cNvContentPartPr/>
              <p14:nvPr/>
            </p14:nvContentPartPr>
            <p14:xfrm>
              <a:off x="8866691" y="5080948"/>
              <a:ext cx="101466" cy="3521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D20C483-410F-4819-C7A4-93AE0ED1F664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848764" y="5063165"/>
                <a:ext cx="136961" cy="70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6689B70-F489-88CE-1474-081BC6C9259E}"/>
                  </a:ext>
                </a:extLst>
              </p14:cNvPr>
              <p14:cNvContentPartPr/>
              <p14:nvPr/>
            </p14:nvContentPartPr>
            <p14:xfrm>
              <a:off x="9055680" y="5120931"/>
              <a:ext cx="125622" cy="11373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6689B70-F489-88CE-1474-081BC6C9259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9037734" y="5073543"/>
                <a:ext cx="161155" cy="1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1ACFF08-50B7-384E-CD5B-EF6586445E67}"/>
                  </a:ext>
                </a:extLst>
              </p14:cNvPr>
              <p14:cNvContentPartPr/>
              <p14:nvPr/>
            </p14:nvContentPartPr>
            <p14:xfrm>
              <a:off x="9405227" y="5126084"/>
              <a:ext cx="115968" cy="176095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1ACFF08-50B7-384E-CD5B-EF6586445E67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387275" y="5108115"/>
                <a:ext cx="151512" cy="211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B7BC6B2-B118-3205-B4B9-D161013E678D}"/>
                  </a:ext>
                </a:extLst>
              </p14:cNvPr>
              <p14:cNvContentPartPr/>
              <p14:nvPr/>
            </p14:nvContentPartPr>
            <p14:xfrm>
              <a:off x="9691598" y="5288603"/>
              <a:ext cx="181213" cy="53262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B7BC6B2-B118-3205-B4B9-D161013E678D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9673656" y="5270730"/>
                <a:ext cx="216738" cy="88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E5693A3-0DE3-6744-3C55-66F9DC75AC11}"/>
                  </a:ext>
                </a:extLst>
              </p14:cNvPr>
              <p14:cNvContentPartPr/>
              <p14:nvPr/>
            </p14:nvContentPartPr>
            <p14:xfrm>
              <a:off x="9969618" y="5120843"/>
              <a:ext cx="83923" cy="106089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E5693A3-0DE3-6744-3C55-66F9DC75AC11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951686" y="5102923"/>
                <a:ext cx="119429" cy="141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DDF4EA1-310F-A2B6-D4F0-F534180B0015}"/>
                  </a:ext>
                </a:extLst>
              </p14:cNvPr>
              <p14:cNvContentPartPr/>
              <p14:nvPr/>
            </p14:nvContentPartPr>
            <p14:xfrm>
              <a:off x="10247994" y="5043836"/>
              <a:ext cx="128866" cy="11373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DDF4EA1-310F-A2B6-D4F0-F534180B0015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0229996" y="5024227"/>
                <a:ext cx="164502" cy="50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A35FB6B-DCA2-6091-4368-BBA9DDA2BF95}"/>
                  </a:ext>
                </a:extLst>
              </p14:cNvPr>
              <p14:cNvContentPartPr/>
              <p14:nvPr/>
            </p14:nvContentPartPr>
            <p14:xfrm>
              <a:off x="10541917" y="5066197"/>
              <a:ext cx="68907" cy="11373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A35FB6B-DCA2-6091-4368-BBA9DDA2BF95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524065" y="4497547"/>
                <a:ext cx="104253" cy="1137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9442082-A70D-38A8-2ABC-9B155F811D19}"/>
                  </a:ext>
                </a:extLst>
              </p14:cNvPr>
              <p14:cNvContentPartPr/>
              <p14:nvPr/>
            </p14:nvContentPartPr>
            <p14:xfrm>
              <a:off x="10681772" y="5076410"/>
              <a:ext cx="89970" cy="11373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9442082-A70D-38A8-2ABC-9B155F811D1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0663850" y="5005329"/>
                <a:ext cx="125456" cy="152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40FFD7F-E142-DDEF-FDFA-20037BA84B13}"/>
                  </a:ext>
                </a:extLst>
              </p14:cNvPr>
              <p14:cNvContentPartPr/>
              <p14:nvPr/>
            </p14:nvContentPartPr>
            <p14:xfrm>
              <a:off x="10918561" y="4916303"/>
              <a:ext cx="11373" cy="52701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40FFD7F-E142-DDEF-FDFA-20037BA84B13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0877943" y="4898499"/>
                <a:ext cx="91796" cy="879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1011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921CB-462F-C758-46F3-949F5EEE8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/>
              <a:t>It's not just a cluster!!!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A screenshot of a crossword puzzle&#10;&#10;Description automatically generated">
            <a:extLst>
              <a:ext uri="{FF2B5EF4-FFF2-40B4-BE49-F238E27FC236}">
                <a16:creationId xmlns:a16="http://schemas.microsoft.com/office/drawing/2014/main" id="{AFD98A63-CE4C-68F4-55D8-E5D1A075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421" y="1748876"/>
            <a:ext cx="5716907" cy="49525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DF5C3AC-EB51-D6CC-B009-738BBB565864}"/>
                  </a:ext>
                </a:extLst>
              </p14:cNvPr>
              <p14:cNvContentPartPr/>
              <p14:nvPr/>
            </p14:nvContentPartPr>
            <p14:xfrm>
              <a:off x="5312960" y="1737360"/>
              <a:ext cx="8684" cy="8684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DF5C3AC-EB51-D6CC-B009-738BBB5658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8760" y="1303160"/>
                <a:ext cx="868400" cy="8684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EC0FB6E-D966-C60A-0F0E-6C8E645A6D9E}"/>
              </a:ext>
            </a:extLst>
          </p:cNvPr>
          <p:cNvSpPr txBox="1"/>
          <p:nvPr/>
        </p:nvSpPr>
        <p:spPr>
          <a:xfrm>
            <a:off x="1336307" y="1830552"/>
            <a:ext cx="4411662" cy="43242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7170" indent="-217170" defTabSz="694944">
              <a:spcAft>
                <a:spcPts val="600"/>
              </a:spcAft>
              <a:buFont typeface="Arial"/>
              <a:buChar char="•"/>
            </a:pPr>
            <a:r>
              <a:rPr lang="en-US" sz="2000" kern="1200">
                <a:latin typeface="+mn-lt"/>
                <a:ea typeface="+mn-ea"/>
                <a:cs typeface="+mn-cs"/>
              </a:rPr>
              <a:t>Rides taken between clusters now depict the routes.</a:t>
            </a:r>
            <a:endParaRPr lang="en-US" sz="2000" kern="1200">
              <a:latin typeface="+mn-lt"/>
            </a:endParaRPr>
          </a:p>
          <a:p>
            <a:pPr marL="217170" indent="-217170" defTabSz="694944">
              <a:spcAft>
                <a:spcPts val="600"/>
              </a:spcAft>
              <a:buFont typeface="Arial"/>
              <a:buChar char="•"/>
            </a:pPr>
            <a:r>
              <a:rPr lang="en-US" sz="2000" kern="1200">
                <a:latin typeface="+mn-lt"/>
                <a:ea typeface="+mn-ea"/>
                <a:cs typeface="+mn-cs"/>
              </a:rPr>
              <a:t>Higher the number more frequent the route taken and vice-versa.</a:t>
            </a:r>
            <a:endParaRPr lang="en-US" sz="2000" kern="1200">
              <a:latin typeface="+mn-lt"/>
            </a:endParaRPr>
          </a:p>
          <a:p>
            <a:pPr marL="217170" indent="-217170" defTabSz="694944">
              <a:spcAft>
                <a:spcPts val="600"/>
              </a:spcAft>
              <a:buFont typeface="Arial"/>
              <a:buChar char="•"/>
            </a:pPr>
            <a:r>
              <a:rPr lang="en-US" sz="2000" kern="1200">
                <a:latin typeface="+mn-lt"/>
                <a:ea typeface="+mn-ea"/>
                <a:cs typeface="+mn-cs"/>
              </a:rPr>
              <a:t> Can choose optimal bike stations between two clusters.</a:t>
            </a:r>
            <a:endParaRPr lang="en-US" sz="2000" kern="1200">
              <a:latin typeface="+mn-lt"/>
            </a:endParaRPr>
          </a:p>
          <a:p>
            <a:pPr marL="217170" indent="-217170" defTabSz="694944">
              <a:spcAft>
                <a:spcPts val="600"/>
              </a:spcAft>
              <a:buFont typeface="Arial"/>
              <a:buChar char="•"/>
            </a:pPr>
            <a:r>
              <a:rPr lang="en-US" sz="2000" kern="1200">
                <a:latin typeface="+mn-lt"/>
                <a:ea typeface="+mn-ea"/>
                <a:cs typeface="+mn-cs"/>
              </a:rPr>
              <a:t>Less trips in the route 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Cluster_C</a:t>
            </a:r>
            <a:r>
              <a:rPr lang="en-US" sz="2000" kern="1200">
                <a:latin typeface="+mn-lt"/>
                <a:ea typeface="+mn-ea"/>
                <a:cs typeface="+mn-cs"/>
              </a:rPr>
              <a:t> -&gt;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Cluster_I</a:t>
            </a:r>
            <a:endParaRPr lang="en-US" sz="2000" kern="1200">
              <a:latin typeface="+mn-lt"/>
            </a:endParaRPr>
          </a:p>
          <a:p>
            <a:pPr marL="217170" indent="-217170" defTabSz="694944">
              <a:spcAft>
                <a:spcPts val="600"/>
              </a:spcAft>
              <a:buFont typeface="Arial"/>
              <a:buChar char="•"/>
            </a:pPr>
            <a:r>
              <a:rPr lang="en-US" sz="2000" kern="1200">
                <a:latin typeface="+mn-lt"/>
                <a:ea typeface="+mn-ea"/>
                <a:cs typeface="+mn-cs"/>
              </a:rPr>
              <a:t>Installing new stations!</a:t>
            </a:r>
            <a:endParaRPr lang="en-US" sz="2000" kern="1200">
              <a:latin typeface="+mn-lt"/>
            </a:endParaRPr>
          </a:p>
          <a:p>
            <a:pPr marL="217170" indent="-217170" defTabSz="694944">
              <a:spcAft>
                <a:spcPts val="600"/>
              </a:spcAft>
              <a:buFont typeface="Arial"/>
              <a:buChar char="•"/>
            </a:pPr>
            <a:r>
              <a:rPr lang="en-US" sz="2000" kern="1200">
                <a:latin typeface="+mn-lt"/>
                <a:ea typeface="+mn-ea"/>
                <a:cs typeface="+mn-cs"/>
              </a:rPr>
              <a:t>Connecting  clusters/routes!!</a:t>
            </a:r>
            <a:endParaRPr lang="en-US" sz="2000" kern="1200">
              <a:latin typeface="+mn-lt"/>
            </a:endParaRPr>
          </a:p>
          <a:p>
            <a:pPr marL="217170" indent="-217170" defTabSz="694944">
              <a:spcAft>
                <a:spcPts val="600"/>
              </a:spcAft>
              <a:buFont typeface="Arial"/>
              <a:buChar char="•"/>
            </a:pPr>
            <a:r>
              <a:rPr lang="en-US" sz="2000" kern="1200">
                <a:latin typeface="+mn-lt"/>
                <a:ea typeface="+mn-ea"/>
                <a:cs typeface="+mn-cs"/>
              </a:rPr>
              <a:t>Redistribution of bikes.</a:t>
            </a:r>
            <a:endParaRPr lang="en-US" sz="2000" kern="1200">
              <a:latin typeface="+mn-lt"/>
            </a:endParaRPr>
          </a:p>
          <a:p>
            <a:pPr>
              <a:spcAft>
                <a:spcPts val="600"/>
              </a:spcAft>
            </a:pPr>
            <a:endParaRPr lang="en-US" sz="20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5D4DCB-591B-DF44-82D4-406B3F72923D}"/>
              </a:ext>
            </a:extLst>
          </p:cNvPr>
          <p:cNvSpPr/>
          <p:nvPr/>
        </p:nvSpPr>
        <p:spPr>
          <a:xfrm>
            <a:off x="8614101" y="2201101"/>
            <a:ext cx="347354" cy="3039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40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E9109-C796-A77A-91BF-D11EAFA69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that's not it...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of multiple colored bars&#10;&#10;Description automatically generated">
            <a:extLst>
              <a:ext uri="{FF2B5EF4-FFF2-40B4-BE49-F238E27FC236}">
                <a16:creationId xmlns:a16="http://schemas.microsoft.com/office/drawing/2014/main" id="{070A3798-2C5D-324C-7923-41E68897E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630936"/>
            <a:ext cx="5631124" cy="391363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8A60D47-154B-A853-75E1-47E22E4DA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000"/>
              <a:t>Users of Cluster_G have the longest ride duration.</a:t>
            </a:r>
          </a:p>
          <a:p>
            <a:r>
              <a:rPr lang="en-US" sz="2000">
                <a:ea typeface="+mn-lt"/>
                <a:cs typeface="+mn-lt"/>
              </a:rPr>
              <a:t>Knowing the prime customers</a:t>
            </a:r>
          </a:p>
          <a:p>
            <a:r>
              <a:rPr lang="en-US" sz="2000">
                <a:ea typeface="+mn-lt"/>
                <a:cs typeface="+mn-lt"/>
              </a:rPr>
              <a:t>User satisfactory programs like promotions, new plans</a:t>
            </a:r>
          </a:p>
        </p:txBody>
      </p:sp>
    </p:spTree>
    <p:extLst>
      <p:ext uri="{BB962C8B-B14F-4D97-AF65-F5344CB8AC3E}">
        <p14:creationId xmlns:p14="http://schemas.microsoft.com/office/powerpoint/2010/main" val="150012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C10CBC8-7837-4750-8EE9-B4C3D5048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9014793-11D4-4A17-9261-1A2E683AD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104482" y="-5104482"/>
            <a:ext cx="1983037" cy="12192001"/>
          </a:xfrm>
          <a:custGeom>
            <a:avLst/>
            <a:gdLst>
              <a:gd name="connsiteX0" fmla="*/ 0 w 1983037"/>
              <a:gd name="connsiteY0" fmla="*/ 0 h 12192001"/>
              <a:gd name="connsiteX1" fmla="*/ 0 w 1983037"/>
              <a:gd name="connsiteY1" fmla="*/ 12192001 h 12192001"/>
              <a:gd name="connsiteX2" fmla="*/ 1945626 w 1983037"/>
              <a:gd name="connsiteY2" fmla="*/ 12192001 h 12192001"/>
              <a:gd name="connsiteX3" fmla="*/ 1914883 w 1983037"/>
              <a:gd name="connsiteY3" fmla="*/ 11926947 h 12192001"/>
              <a:gd name="connsiteX4" fmla="*/ 1887405 w 1983037"/>
              <a:gd name="connsiteY4" fmla="*/ 10882179 h 12192001"/>
              <a:gd name="connsiteX5" fmla="*/ 1955094 w 1983037"/>
              <a:gd name="connsiteY5" fmla="*/ 9717835 h 12192001"/>
              <a:gd name="connsiteX6" fmla="*/ 1955094 w 1983037"/>
              <a:gd name="connsiteY6" fmla="*/ 9338013 h 12192001"/>
              <a:gd name="connsiteX7" fmla="*/ 1947423 w 1983037"/>
              <a:gd name="connsiteY7" fmla="*/ 8936699 h 12192001"/>
              <a:gd name="connsiteX8" fmla="*/ 1949002 w 1983037"/>
              <a:gd name="connsiteY8" fmla="*/ 7709920 h 12192001"/>
              <a:gd name="connsiteX9" fmla="*/ 1930276 w 1983037"/>
              <a:gd name="connsiteY9" fmla="*/ 6277504 h 12192001"/>
              <a:gd name="connsiteX10" fmla="*/ 1954643 w 1983037"/>
              <a:gd name="connsiteY10" fmla="*/ 5307481 h 12192001"/>
              <a:gd name="connsiteX11" fmla="*/ 1944941 w 1983037"/>
              <a:gd name="connsiteY11" fmla="*/ 4949831 h 12192001"/>
              <a:gd name="connsiteX12" fmla="*/ 1961187 w 1983037"/>
              <a:gd name="connsiteY12" fmla="*/ 4137481 h 12192001"/>
              <a:gd name="connsiteX13" fmla="*/ 1964118 w 1983037"/>
              <a:gd name="connsiteY13" fmla="*/ 3194148 h 12192001"/>
              <a:gd name="connsiteX14" fmla="*/ 1914708 w 1983037"/>
              <a:gd name="connsiteY14" fmla="*/ 1979808 h 12192001"/>
              <a:gd name="connsiteX15" fmla="*/ 1949679 w 1983037"/>
              <a:gd name="connsiteY15" fmla="*/ 1443897 h 12192001"/>
              <a:gd name="connsiteX16" fmla="*/ 1942685 w 1983037"/>
              <a:gd name="connsiteY16" fmla="*/ 749860 h 12192001"/>
              <a:gd name="connsiteX17" fmla="*/ 1933706 w 1983037"/>
              <a:gd name="connsiteY17" fmla="*/ 168558 h 12192001"/>
              <a:gd name="connsiteX18" fmla="*/ 1950785 w 1983037"/>
              <a:gd name="connsiteY18" fmla="*/ 0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83037" h="12192001">
                <a:moveTo>
                  <a:pt x="0" y="0"/>
                </a:moveTo>
                <a:lnTo>
                  <a:pt x="0" y="12192001"/>
                </a:lnTo>
                <a:lnTo>
                  <a:pt x="1945626" y="12192001"/>
                </a:lnTo>
                <a:lnTo>
                  <a:pt x="1914883" y="11926947"/>
                </a:lnTo>
                <a:cubicBezTo>
                  <a:pt x="1884529" y="11579709"/>
                  <a:pt x="1881652" y="11231009"/>
                  <a:pt x="1887405" y="10882179"/>
                </a:cubicBezTo>
                <a:cubicBezTo>
                  <a:pt x="1893725" y="10493309"/>
                  <a:pt x="1911547" y="10104667"/>
                  <a:pt x="1955094" y="9717835"/>
                </a:cubicBezTo>
                <a:cubicBezTo>
                  <a:pt x="1966715" y="9591491"/>
                  <a:pt x="1966715" y="9464357"/>
                  <a:pt x="1955094" y="9338013"/>
                </a:cubicBezTo>
                <a:cubicBezTo>
                  <a:pt x="1945663" y="9204453"/>
                  <a:pt x="1943091" y="9070511"/>
                  <a:pt x="1947423" y="8936699"/>
                </a:cubicBezTo>
                <a:cubicBezTo>
                  <a:pt x="1960283" y="8527701"/>
                  <a:pt x="1930726" y="8118470"/>
                  <a:pt x="1949002" y="7709920"/>
                </a:cubicBezTo>
                <a:cubicBezTo>
                  <a:pt x="1970436" y="7231918"/>
                  <a:pt x="1945393" y="6755049"/>
                  <a:pt x="1930276" y="6277504"/>
                </a:cubicBezTo>
                <a:cubicBezTo>
                  <a:pt x="1920123" y="5954014"/>
                  <a:pt x="1913803" y="5630292"/>
                  <a:pt x="1954643" y="5307481"/>
                </a:cubicBezTo>
                <a:cubicBezTo>
                  <a:pt x="1969761" y="5188718"/>
                  <a:pt x="1956899" y="5068596"/>
                  <a:pt x="1944941" y="4949831"/>
                </a:cubicBezTo>
                <a:cubicBezTo>
                  <a:pt x="1917866" y="4678139"/>
                  <a:pt x="1932758" y="4407584"/>
                  <a:pt x="1961187" y="4137481"/>
                </a:cubicBezTo>
                <a:cubicBezTo>
                  <a:pt x="1994579" y="3823035"/>
                  <a:pt x="1984877" y="3508818"/>
                  <a:pt x="1964118" y="3194148"/>
                </a:cubicBezTo>
                <a:cubicBezTo>
                  <a:pt x="1937270" y="2789895"/>
                  <a:pt x="1903424" y="2387003"/>
                  <a:pt x="1914708" y="1979808"/>
                </a:cubicBezTo>
                <a:cubicBezTo>
                  <a:pt x="1919446" y="1800868"/>
                  <a:pt x="1935466" y="1622384"/>
                  <a:pt x="1949679" y="1443897"/>
                </a:cubicBezTo>
                <a:cubicBezTo>
                  <a:pt x="1964278" y="1212701"/>
                  <a:pt x="1961931" y="980722"/>
                  <a:pt x="1942685" y="749860"/>
                </a:cubicBezTo>
                <a:cubicBezTo>
                  <a:pt x="1929825" y="555933"/>
                  <a:pt x="1921533" y="362007"/>
                  <a:pt x="1933706" y="168558"/>
                </a:cubicBezTo>
                <a:lnTo>
                  <a:pt x="19507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54B4A-51D3-A7A3-4F1F-32ECC823A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And more...The weekend riders</a:t>
            </a:r>
          </a:p>
        </p:txBody>
      </p:sp>
      <p:pic>
        <p:nvPicPr>
          <p:cNvPr id="5" name="Content Placeholder 4" descr="A black screen with numbers&#10;&#10;Description automatically generated">
            <a:extLst>
              <a:ext uri="{FF2B5EF4-FFF2-40B4-BE49-F238E27FC236}">
                <a16:creationId xmlns:a16="http://schemas.microsoft.com/office/drawing/2014/main" id="{ADF59224-47F5-DC75-B3BE-90920F617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252" y="2170819"/>
            <a:ext cx="7262226" cy="39597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623B8D-05F8-1347-B688-A491DB5CD0F1}"/>
                  </a:ext>
                </a:extLst>
              </p14:cNvPr>
              <p14:cNvContentPartPr/>
              <p14:nvPr/>
            </p14:nvContentPartPr>
            <p14:xfrm>
              <a:off x="4905477" y="2348161"/>
              <a:ext cx="8016" cy="8016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623B8D-05F8-1347-B688-A491DB5CD0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04677" y="1947361"/>
                <a:ext cx="801600" cy="801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B6267F5-3215-1B7B-BEA2-D77597659003}"/>
              </a:ext>
            </a:extLst>
          </p:cNvPr>
          <p:cNvSpPr/>
          <p:nvPr/>
        </p:nvSpPr>
        <p:spPr>
          <a:xfrm>
            <a:off x="5976983" y="3790246"/>
            <a:ext cx="1160373" cy="48283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A627B0-0B82-BED6-2A49-FC9808761398}"/>
              </a:ext>
            </a:extLst>
          </p:cNvPr>
          <p:cNvSpPr/>
          <p:nvPr/>
        </p:nvSpPr>
        <p:spPr>
          <a:xfrm>
            <a:off x="5976982" y="3085710"/>
            <a:ext cx="1160374" cy="44711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DDCFA-1C07-24BC-66A4-0E93304360A7}"/>
              </a:ext>
            </a:extLst>
          </p:cNvPr>
          <p:cNvSpPr txBox="1"/>
          <p:nvPr/>
        </p:nvSpPr>
        <p:spPr>
          <a:xfrm>
            <a:off x="3717897" y="6273846"/>
            <a:ext cx="5196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40080">
              <a:spcAft>
                <a:spcPts val="600"/>
              </a:spcAft>
            </a:pPr>
            <a:r>
              <a:rPr lang="en-US" b="1" kern="1200">
                <a:latin typeface="+mn-lt"/>
                <a:ea typeface="+mn-lt"/>
                <a:cs typeface="+mn-lt"/>
              </a:rPr>
              <a:t>Promote 'Lazy Sunday' offers for leisure riders.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93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8CFBF-013E-3833-C4FC-01C5E874C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User type distribution by clusters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1A9B2B-8479-7520-2189-B7FA5CFE8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469" b="-2"/>
          <a:stretch/>
        </p:blipFill>
        <p:spPr>
          <a:xfrm>
            <a:off x="498871" y="2227815"/>
            <a:ext cx="7249526" cy="445617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B0BE0A-07F5-9B0E-0F0D-070EAF0BC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810" y="2443905"/>
            <a:ext cx="4164924" cy="3603191"/>
          </a:xfrm>
        </p:spPr>
        <p:txBody>
          <a:bodyPr anchor="ctr">
            <a:normAutofit/>
          </a:bodyPr>
          <a:lstStyle/>
          <a:p>
            <a:r>
              <a:rPr lang="en-US" sz="2400"/>
              <a:t>Apart from the most predominant cluster B where the members, rest of the clusters have almost equal distribution of users.</a:t>
            </a:r>
          </a:p>
          <a:p>
            <a:r>
              <a:rPr lang="en-US" sz="2400"/>
              <a:t>Run marketing campaigning focusing on these users to buy annual subscription.</a:t>
            </a:r>
          </a:p>
        </p:txBody>
      </p:sp>
    </p:spTree>
    <p:extLst>
      <p:ext uri="{BB962C8B-B14F-4D97-AF65-F5344CB8AC3E}">
        <p14:creationId xmlns:p14="http://schemas.microsoft.com/office/powerpoint/2010/main" val="48155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34161-1FF6-B63D-D6FC-DCC73C97D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5000" b="1">
                <a:ea typeface="+mj-lt"/>
                <a:cs typeface="+mj-lt"/>
              </a:rPr>
              <a:t>Conclusion and Future Work</a:t>
            </a:r>
            <a:endParaRPr lang="en-US" sz="500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59483-9EFB-6140-B484-C0206CE57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808" y="2567874"/>
            <a:ext cx="8074815" cy="2800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Next Steps in Urban Mobility: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Apply model to other regions within Lyft's operation.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Adjust clustering for real-time data streams.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Explore predictive modeling for future demand forecasting.</a:t>
            </a:r>
            <a:endParaRPr lang="en-US"/>
          </a:p>
          <a:p>
            <a:endParaRPr lang="en-US" sz="2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611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FEA0C-B0AC-4C40-C1FF-8A0109E7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59759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DAF88-60CD-3225-5F5E-3E18D7FF3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95" y="1694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Dataset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69C17-4DE8-7DF0-4E21-3D27A587FD49}"/>
              </a:ext>
            </a:extLst>
          </p:cNvPr>
          <p:cNvSpPr>
            <a:spLocks/>
          </p:cNvSpPr>
          <p:nvPr/>
        </p:nvSpPr>
        <p:spPr>
          <a:xfrm>
            <a:off x="335251" y="1424031"/>
            <a:ext cx="558307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777240">
              <a:spcAft>
                <a:spcPts val="600"/>
              </a:spcAft>
            </a:pPr>
            <a:endParaRPr lang="en-US" b="1" kern="1200">
              <a:latin typeface="Arial"/>
              <a:cs typeface="Arial"/>
            </a:endParaRPr>
          </a:p>
          <a:p>
            <a:pPr marL="388620" lvl="1" defTabSz="777240">
              <a:spcAft>
                <a:spcPts val="600"/>
              </a:spcAft>
            </a:pPr>
            <a:r>
              <a:rPr lang="en-US" sz="2000" b="1" kern="1200">
                <a:latin typeface="Arial"/>
                <a:ea typeface="+mn-ea"/>
                <a:cs typeface="Arial"/>
              </a:rPr>
              <a:t>Lyft's Bay Wheels bike-sharing data (Publicly available </a:t>
            </a:r>
            <a:r>
              <a:rPr lang="en-US" sz="2000" b="1">
                <a:latin typeface="Arial"/>
                <a:cs typeface="Arial"/>
              </a:rPr>
              <a:t>on </a:t>
            </a:r>
            <a:r>
              <a:rPr lang="en-US" sz="2000" b="1" kern="1200">
                <a:latin typeface="Arial"/>
                <a:ea typeface="+mn-ea"/>
                <a:cs typeface="Arial"/>
              </a:rPr>
              <a:t>Lyft's website: </a:t>
            </a:r>
            <a:r>
              <a:rPr lang="en-US" sz="2000" b="1" kern="1200">
                <a:latin typeface="Arial"/>
                <a:ea typeface="+mn-ea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Lyft's Bike Share Dataset</a:t>
            </a:r>
            <a:r>
              <a:rPr lang="en-US" sz="2000" b="1" kern="1200">
                <a:latin typeface="Arial"/>
                <a:ea typeface="+mn-ea"/>
                <a:cs typeface="Arial"/>
              </a:rPr>
              <a:t>)</a:t>
            </a:r>
            <a:endParaRPr lang="en-US" sz="2000" b="1" kern="1200">
              <a:latin typeface="Arial"/>
              <a:cs typeface="Arial"/>
            </a:endParaRPr>
          </a:p>
          <a:p>
            <a:pPr marL="388620" lvl="1" defTabSz="777240">
              <a:spcAft>
                <a:spcPts val="600"/>
              </a:spcAft>
            </a:pPr>
            <a:r>
              <a:rPr lang="en-US" sz="2000" b="1" kern="1200">
                <a:latin typeface="Arial"/>
                <a:ea typeface="+mn-ea"/>
                <a:cs typeface="Arial"/>
              </a:rPr>
              <a:t>Size of the data ~ </a:t>
            </a:r>
            <a:r>
              <a:rPr lang="en-US" sz="2000" b="1">
                <a:latin typeface="Arial"/>
                <a:cs typeface="Arial"/>
              </a:rPr>
              <a:t>2.5 Million</a:t>
            </a:r>
            <a:r>
              <a:rPr lang="en-US" sz="2000" b="1" kern="1200">
                <a:latin typeface="Arial"/>
                <a:ea typeface="+mn-ea"/>
                <a:cs typeface="Arial"/>
              </a:rPr>
              <a:t> records</a:t>
            </a:r>
            <a:endParaRPr lang="en-US" sz="2000" b="1" kern="1200">
              <a:latin typeface="Arial"/>
              <a:cs typeface="Arial"/>
            </a:endParaRPr>
          </a:p>
          <a:p>
            <a:pPr marL="388620" lvl="1" defTabSz="777240">
              <a:spcAft>
                <a:spcPts val="600"/>
              </a:spcAft>
            </a:pPr>
            <a:r>
              <a:rPr lang="en-US" sz="2000" b="1" kern="1200">
                <a:latin typeface="Arial"/>
                <a:ea typeface="+mn-ea"/>
                <a:cs typeface="Arial"/>
              </a:rPr>
              <a:t>Contains 13 features </a:t>
            </a:r>
            <a:endParaRPr lang="en-US" sz="2000" b="1" kern="1200">
              <a:latin typeface="Arial"/>
              <a:cs typeface="Arial"/>
            </a:endParaRPr>
          </a:p>
          <a:p>
            <a:pPr marL="388620" lvl="1" defTabSz="777240">
              <a:spcAft>
                <a:spcPts val="600"/>
              </a:spcAft>
            </a:pPr>
            <a:r>
              <a:rPr lang="en-US" sz="2000" b="1" kern="1200">
                <a:latin typeface="Arial"/>
                <a:ea typeface="+mn-ea"/>
                <a:cs typeface="Arial"/>
              </a:rPr>
              <a:t>Key contributive features: </a:t>
            </a:r>
            <a:endParaRPr lang="en-US" sz="2000" b="1" kern="1200">
              <a:latin typeface="Arial"/>
              <a:cs typeface="Arial"/>
            </a:endParaRPr>
          </a:p>
          <a:p>
            <a:pPr marL="777240" lvl="2" defTabSz="777240">
              <a:spcAft>
                <a:spcPts val="600"/>
              </a:spcAft>
              <a:buFont typeface="Wingdings" panose="020B0604020202020204" pitchFamily="34" charset="0"/>
              <a:buChar char="§"/>
            </a:pPr>
            <a:r>
              <a:rPr lang="en-US" sz="2000" b="1" kern="1200">
                <a:latin typeface="Arial"/>
                <a:ea typeface="+mn-ea"/>
                <a:cs typeface="Arial"/>
              </a:rPr>
              <a:t>Rideable Type</a:t>
            </a:r>
            <a:endParaRPr lang="en-US" sz="2000" b="1" kern="1200">
              <a:latin typeface="Arial"/>
              <a:cs typeface="Arial"/>
            </a:endParaRPr>
          </a:p>
          <a:p>
            <a:pPr marL="777240" lvl="2" defTabSz="777240">
              <a:spcAft>
                <a:spcPts val="600"/>
              </a:spcAft>
              <a:buFont typeface="Wingdings" panose="020B0604020202020204" pitchFamily="34" charset="0"/>
              <a:buChar char="§"/>
            </a:pPr>
            <a:r>
              <a:rPr lang="en-US" sz="2000" b="1" kern="1200">
                <a:latin typeface="Arial"/>
                <a:ea typeface="+mn-ea"/>
                <a:cs typeface="Arial"/>
              </a:rPr>
              <a:t>Geographic Locations of the Stations (Latitude and Longitude Coordinates)</a:t>
            </a:r>
            <a:endParaRPr lang="en-US" sz="2000" b="1" kern="1200">
              <a:latin typeface="Arial"/>
              <a:cs typeface="Arial"/>
            </a:endParaRPr>
          </a:p>
          <a:p>
            <a:pPr marL="777240" lvl="2" defTabSz="777240">
              <a:spcAft>
                <a:spcPts val="600"/>
              </a:spcAft>
              <a:buFont typeface="Wingdings" panose="020B0604020202020204" pitchFamily="34" charset="0"/>
              <a:buChar char="§"/>
            </a:pPr>
            <a:r>
              <a:rPr lang="en-US" sz="2000" b="1" kern="1200">
                <a:latin typeface="Arial"/>
                <a:ea typeface="+mn-ea"/>
                <a:cs typeface="Arial"/>
              </a:rPr>
              <a:t>Type of User</a:t>
            </a:r>
            <a:endParaRPr lang="en-US" sz="2000" b="1" kern="1200">
              <a:latin typeface="Arial"/>
              <a:cs typeface="Arial"/>
            </a:endParaRPr>
          </a:p>
          <a:p>
            <a:pPr marL="777240" lvl="2" defTabSz="777240">
              <a:spcAft>
                <a:spcPts val="600"/>
              </a:spcAft>
              <a:buFont typeface="Wingdings" panose="020B0604020202020204" pitchFamily="34" charset="0"/>
              <a:buChar char="§"/>
            </a:pPr>
            <a:r>
              <a:rPr lang="en-US" sz="2000" b="1" kern="1200">
                <a:latin typeface="Arial"/>
                <a:ea typeface="+mn-ea"/>
                <a:cs typeface="Arial"/>
              </a:rPr>
              <a:t>Duration of the trip</a:t>
            </a:r>
            <a:endParaRPr lang="en-US" sz="2000" b="1" kern="1200">
              <a:latin typeface="Arial"/>
              <a:cs typeface="Arial"/>
            </a:endParaRPr>
          </a:p>
          <a:p>
            <a:pPr marL="777240" lvl="2" defTabSz="777240">
              <a:spcAft>
                <a:spcPts val="600"/>
              </a:spcAft>
              <a:buFont typeface="Wingdings" panose="020B0604020202020204" pitchFamily="34" charset="0"/>
              <a:buChar char="§"/>
            </a:pPr>
            <a:endParaRPr lang="en-US" sz="1020" b="1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777240" lvl="2" defTabSz="777240">
              <a:spcAft>
                <a:spcPts val="600"/>
              </a:spcAft>
              <a:buFont typeface="Wingdings" panose="020B0604020202020204" pitchFamily="34" charset="0"/>
              <a:buChar char="§"/>
            </a:pPr>
            <a:endParaRPr lang="en-US" sz="1020" b="1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388620" lvl="1" defTabSz="777240">
              <a:spcAft>
                <a:spcPts val="600"/>
              </a:spcAft>
            </a:pPr>
            <a:endParaRPr lang="en-US" sz="1360" b="1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388620" lvl="1" defTabSz="777240">
              <a:spcAft>
                <a:spcPts val="600"/>
              </a:spcAft>
            </a:pPr>
            <a:endParaRPr lang="en-US" sz="1360" kern="120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pic>
        <p:nvPicPr>
          <p:cNvPr id="13" name="Picture 12" descr="A row of bicycles parked on a street&#10;&#10;Description automatically generated">
            <a:extLst>
              <a:ext uri="{FF2B5EF4-FFF2-40B4-BE49-F238E27FC236}">
                <a16:creationId xmlns:a16="http://schemas.microsoft.com/office/drawing/2014/main" id="{A56BFF96-6223-3052-7BB1-2DCCCDA9E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05128" y="2432630"/>
            <a:ext cx="4052783" cy="30395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43C303-01F3-D1ED-E724-3083BBC44060}"/>
              </a:ext>
            </a:extLst>
          </p:cNvPr>
          <p:cNvSpPr txBox="1"/>
          <p:nvPr/>
        </p:nvSpPr>
        <p:spPr>
          <a:xfrm>
            <a:off x="4316499" y="4762433"/>
            <a:ext cx="4052783" cy="27018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defTabSz="777240">
              <a:lnSpc>
                <a:spcPct val="90000"/>
              </a:lnSpc>
              <a:spcAft>
                <a:spcPts val="600"/>
              </a:spcAft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23211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E4662-0D18-D617-2386-F130947672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DC8101-037C-258D-FAF0-F7E637C48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435" y="2182536"/>
            <a:ext cx="9144000" cy="20612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Baseline Analysis with the cleaned data</a:t>
            </a:r>
          </a:p>
        </p:txBody>
      </p:sp>
    </p:spTree>
    <p:extLst>
      <p:ext uri="{BB962C8B-B14F-4D97-AF65-F5344CB8AC3E}">
        <p14:creationId xmlns:p14="http://schemas.microsoft.com/office/powerpoint/2010/main" val="3453875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ow of blue bicycles&#10;&#10;Description automatically generated">
            <a:extLst>
              <a:ext uri="{FF2B5EF4-FFF2-40B4-BE49-F238E27FC236}">
                <a16:creationId xmlns:a16="http://schemas.microsoft.com/office/drawing/2014/main" id="{D294700A-025E-9DB5-750A-0E33A9BF1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284" t="23391" r="5807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0986C-EE95-92F7-B3EE-FBDD4D04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To understand Urban Travel Patterns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24EAC-98E6-8A62-E96C-A176301E2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When do users use the service the most? </a:t>
            </a:r>
          </a:p>
        </p:txBody>
      </p:sp>
    </p:spTree>
    <p:extLst>
      <p:ext uri="{BB962C8B-B14F-4D97-AF65-F5344CB8AC3E}">
        <p14:creationId xmlns:p14="http://schemas.microsoft.com/office/powerpoint/2010/main" val="22422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63879-1BF4-F4FC-F60F-4BAF10D1C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What kind of Users ride the bikes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6" name="Content Placeholder 3" descr="A chart with purple squares&#10;&#10;Description automatically generated">
            <a:extLst>
              <a:ext uri="{FF2B5EF4-FFF2-40B4-BE49-F238E27FC236}">
                <a16:creationId xmlns:a16="http://schemas.microsoft.com/office/drawing/2014/main" id="{041BDF66-B6F7-8F48-1BE2-46C057B21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7899" y="1496187"/>
            <a:ext cx="8112172" cy="536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2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63879-1BF4-F4FC-F60F-4BAF10D1C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When are the peak hours of bike usage?</a:t>
            </a:r>
          </a:p>
        </p:txBody>
      </p:sp>
      <p:pic>
        <p:nvPicPr>
          <p:cNvPr id="4" name="Content Placeholder 3" descr="A graph of a number of people&#10;&#10;Description automatically generated">
            <a:extLst>
              <a:ext uri="{FF2B5EF4-FFF2-40B4-BE49-F238E27FC236}">
                <a16:creationId xmlns:a16="http://schemas.microsoft.com/office/drawing/2014/main" id="{DAB3F222-F919-03EA-81D2-219A611BB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020" y="1680914"/>
            <a:ext cx="9714142" cy="51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12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63879-1BF4-F4FC-F60F-4BAF10D1C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ea typeface="+mj-lt"/>
                <a:cs typeface="+mj-lt"/>
              </a:rPr>
              <a:t>Does season have a role to play?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7" name="Content Placeholder 3" descr="A graph of purple and pink bars&#10;&#10;Description automatically generated">
            <a:extLst>
              <a:ext uri="{FF2B5EF4-FFF2-40B4-BE49-F238E27FC236}">
                <a16:creationId xmlns:a16="http://schemas.microsoft.com/office/drawing/2014/main" id="{DD9E1BFF-1F48-6ABA-D242-1D2D0C6F7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889" y="1606988"/>
            <a:ext cx="10336057" cy="525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93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63879-1BF4-F4FC-F60F-4BAF10D1C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type of bikes are being used by different users?</a:t>
            </a:r>
          </a:p>
        </p:txBody>
      </p:sp>
      <p:pic>
        <p:nvPicPr>
          <p:cNvPr id="7" name="Content Placeholder 3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FA6E625C-02F9-745F-0786-B638F7DEB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309" y="1675227"/>
            <a:ext cx="8187022" cy="51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59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29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Geospatial Analysis for Urban Mobility Enhancement</vt:lpstr>
      <vt:lpstr>PowerPoint Presentation</vt:lpstr>
      <vt:lpstr>Dataset </vt:lpstr>
      <vt:lpstr>Baseline Analysis with the cleaned data</vt:lpstr>
      <vt:lpstr>To understand Urban Travel Patterns</vt:lpstr>
      <vt:lpstr>What kind of Users ride the bikes?</vt:lpstr>
      <vt:lpstr>When are the peak hours of bike usage?</vt:lpstr>
      <vt:lpstr>Does season have a role to play?</vt:lpstr>
      <vt:lpstr>What type of bikes are being used by different users?</vt:lpstr>
      <vt:lpstr>PowerPoint Presentation</vt:lpstr>
      <vt:lpstr>Conclusion of Baseline Analysis</vt:lpstr>
      <vt:lpstr>The Big Problem?  </vt:lpstr>
      <vt:lpstr>What is our objective?</vt:lpstr>
      <vt:lpstr>Who can be profited by our solution?</vt:lpstr>
      <vt:lpstr>Iterative Solutioning</vt:lpstr>
      <vt:lpstr>K Means Clustering </vt:lpstr>
      <vt:lpstr>Hierarchical Agglomerative Clustering </vt:lpstr>
      <vt:lpstr>DBSCAN!!!</vt:lpstr>
      <vt:lpstr>Our algorithm</vt:lpstr>
      <vt:lpstr>DBSCAN Experimentation</vt:lpstr>
      <vt:lpstr>DBSCAN Experimentation </vt:lpstr>
      <vt:lpstr>DBSCAN Experimentation</vt:lpstr>
      <vt:lpstr>And the result!!!</vt:lpstr>
      <vt:lpstr>It's not just a cluster!!!</vt:lpstr>
      <vt:lpstr>that's not it...</vt:lpstr>
      <vt:lpstr>And more...The weekend riders</vt:lpstr>
      <vt:lpstr>User type distribution by clusters</vt:lpstr>
      <vt:lpstr>Conclusion and 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2024-02-24T21:19:54Z</dcterms:created>
  <dcterms:modified xsi:type="dcterms:W3CDTF">2024-02-26T14:22:16Z</dcterms:modified>
</cp:coreProperties>
</file>